
<file path=[Content_Types].xml><?xml version="1.0" encoding="utf-8"?>
<Types xmlns="http://schemas.openxmlformats.org/package/2006/content-types">
  <Default Extension="jpg" ContentType="image/jpe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7"/>
  </p:notesMasterIdLst>
  <p:sldIdLst>
    <p:sldId id="256" r:id="rId2"/>
    <p:sldId id="257" r:id="rId3"/>
    <p:sldId id="260" r:id="rId4"/>
    <p:sldId id="259" r:id="rId5"/>
    <p:sldId id="258" r:id="rId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26"/>
  </p:normalViewPr>
  <p:slideViewPr>
    <p:cSldViewPr snapToGrid="0" snapToObjects="1">
      <p:cViewPr varScale="1">
        <p:scale>
          <a:sx n="121" d="100"/>
          <a:sy n="121" d="100"/>
        </p:scale>
        <p:origin x="744" y="16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notesMaster" Target="notesMasters/notesMaster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05AC1B1-FD13-2841-9891-3DEA3DED24CC}" type="datetimeFigureOut">
              <a:rPr lang="en-US" smtClean="0"/>
              <a:t>11/11/20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BBE2BAB-B121-B04C-A90B-53E191D358BB}" type="slidenum">
              <a:rPr lang="en-US" smtClean="0"/>
              <a:t>‹#›</a:t>
            </a:fld>
            <a:endParaRPr lang="en-US"/>
          </a:p>
        </p:txBody>
      </p:sp>
    </p:spTree>
    <p:extLst>
      <p:ext uri="{BB962C8B-B14F-4D97-AF65-F5344CB8AC3E}">
        <p14:creationId xmlns:p14="http://schemas.microsoft.com/office/powerpoint/2010/main" val="42676276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BBE2BAB-B121-B04C-A90B-53E191D358BB}" type="slidenum">
              <a:rPr lang="en-US" smtClean="0"/>
              <a:t>1</a:t>
            </a:fld>
            <a:endParaRPr lang="en-US"/>
          </a:p>
        </p:txBody>
      </p:sp>
    </p:spTree>
    <p:extLst>
      <p:ext uri="{BB962C8B-B14F-4D97-AF65-F5344CB8AC3E}">
        <p14:creationId xmlns:p14="http://schemas.microsoft.com/office/powerpoint/2010/main" val="14177644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572769-42E9-8743-BF58-03E8139F7656}"/>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868F28B7-C4AE-044C-81FF-ADA8CBDE117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D61A22BC-82C1-6E41-B862-7D02A0AB3892}"/>
              </a:ext>
            </a:extLst>
          </p:cNvPr>
          <p:cNvSpPr>
            <a:spLocks noGrp="1"/>
          </p:cNvSpPr>
          <p:nvPr>
            <p:ph type="dt" sz="half" idx="10"/>
          </p:nvPr>
        </p:nvSpPr>
        <p:spPr/>
        <p:txBody>
          <a:bodyPr/>
          <a:lstStyle/>
          <a:p>
            <a:fld id="{FD03F693-B40C-484C-BFC9-B455A1DB6DDB}" type="datetimeFigureOut">
              <a:rPr lang="en-US" smtClean="0"/>
              <a:t>11/11/20</a:t>
            </a:fld>
            <a:endParaRPr lang="en-US"/>
          </a:p>
        </p:txBody>
      </p:sp>
      <p:sp>
        <p:nvSpPr>
          <p:cNvPr id="5" name="Footer Placeholder 4">
            <a:extLst>
              <a:ext uri="{FF2B5EF4-FFF2-40B4-BE49-F238E27FC236}">
                <a16:creationId xmlns:a16="http://schemas.microsoft.com/office/drawing/2014/main" id="{BABCDE8B-802E-D748-B9DF-0D17293156D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80831E2-C9F6-F945-9E09-4793B19199D6}"/>
              </a:ext>
            </a:extLst>
          </p:cNvPr>
          <p:cNvSpPr>
            <a:spLocks noGrp="1"/>
          </p:cNvSpPr>
          <p:nvPr>
            <p:ph type="sldNum" sz="quarter" idx="12"/>
          </p:nvPr>
        </p:nvSpPr>
        <p:spPr/>
        <p:txBody>
          <a:bodyPr/>
          <a:lstStyle/>
          <a:p>
            <a:fld id="{FBBE3805-78A8-A94D-96ED-6DDEBC609A42}" type="slidenum">
              <a:rPr lang="en-US" smtClean="0"/>
              <a:t>‹#›</a:t>
            </a:fld>
            <a:endParaRPr lang="en-US"/>
          </a:p>
        </p:txBody>
      </p:sp>
    </p:spTree>
    <p:extLst>
      <p:ext uri="{BB962C8B-B14F-4D97-AF65-F5344CB8AC3E}">
        <p14:creationId xmlns:p14="http://schemas.microsoft.com/office/powerpoint/2010/main" val="11219181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3C773-1A7A-6745-806C-A878DE5CF668}"/>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B7836EBC-B792-8C45-8A17-5283A619CF82}"/>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53F96B2D-36D9-0A43-A3A1-E7BD64C90FDA}"/>
              </a:ext>
            </a:extLst>
          </p:cNvPr>
          <p:cNvSpPr>
            <a:spLocks noGrp="1"/>
          </p:cNvSpPr>
          <p:nvPr>
            <p:ph type="dt" sz="half" idx="10"/>
          </p:nvPr>
        </p:nvSpPr>
        <p:spPr/>
        <p:txBody>
          <a:bodyPr/>
          <a:lstStyle/>
          <a:p>
            <a:fld id="{FD03F693-B40C-484C-BFC9-B455A1DB6DDB}" type="datetimeFigureOut">
              <a:rPr lang="en-US" smtClean="0"/>
              <a:t>11/11/20</a:t>
            </a:fld>
            <a:endParaRPr lang="en-US"/>
          </a:p>
        </p:txBody>
      </p:sp>
      <p:sp>
        <p:nvSpPr>
          <p:cNvPr id="5" name="Footer Placeholder 4">
            <a:extLst>
              <a:ext uri="{FF2B5EF4-FFF2-40B4-BE49-F238E27FC236}">
                <a16:creationId xmlns:a16="http://schemas.microsoft.com/office/drawing/2014/main" id="{2A4A83CF-F842-5743-977E-F63CC4BDCAE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C5D3C19-F656-A24F-BD32-C39661FE5348}"/>
              </a:ext>
            </a:extLst>
          </p:cNvPr>
          <p:cNvSpPr>
            <a:spLocks noGrp="1"/>
          </p:cNvSpPr>
          <p:nvPr>
            <p:ph type="sldNum" sz="quarter" idx="12"/>
          </p:nvPr>
        </p:nvSpPr>
        <p:spPr/>
        <p:txBody>
          <a:bodyPr/>
          <a:lstStyle/>
          <a:p>
            <a:fld id="{FBBE3805-78A8-A94D-96ED-6DDEBC609A42}" type="slidenum">
              <a:rPr lang="en-US" smtClean="0"/>
              <a:t>‹#›</a:t>
            </a:fld>
            <a:endParaRPr lang="en-US"/>
          </a:p>
        </p:txBody>
      </p:sp>
    </p:spTree>
    <p:extLst>
      <p:ext uri="{BB962C8B-B14F-4D97-AF65-F5344CB8AC3E}">
        <p14:creationId xmlns:p14="http://schemas.microsoft.com/office/powerpoint/2010/main" val="29334888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B9D24E1-DB60-B849-9A58-4276CDC32ED3}"/>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717C60C3-B8C6-0744-8ADB-F15F307682CC}"/>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A9A0904B-0BC3-3D49-A91D-5A49C62843A7}"/>
              </a:ext>
            </a:extLst>
          </p:cNvPr>
          <p:cNvSpPr>
            <a:spLocks noGrp="1"/>
          </p:cNvSpPr>
          <p:nvPr>
            <p:ph type="dt" sz="half" idx="10"/>
          </p:nvPr>
        </p:nvSpPr>
        <p:spPr/>
        <p:txBody>
          <a:bodyPr/>
          <a:lstStyle/>
          <a:p>
            <a:fld id="{FD03F693-B40C-484C-BFC9-B455A1DB6DDB}" type="datetimeFigureOut">
              <a:rPr lang="en-US" smtClean="0"/>
              <a:t>11/11/20</a:t>
            </a:fld>
            <a:endParaRPr lang="en-US"/>
          </a:p>
        </p:txBody>
      </p:sp>
      <p:sp>
        <p:nvSpPr>
          <p:cNvPr id="5" name="Footer Placeholder 4">
            <a:extLst>
              <a:ext uri="{FF2B5EF4-FFF2-40B4-BE49-F238E27FC236}">
                <a16:creationId xmlns:a16="http://schemas.microsoft.com/office/drawing/2014/main" id="{2743928F-9E6E-E143-8E6B-B815FCD4F5A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D5946FF-7E43-B047-B399-449807CC6E6D}"/>
              </a:ext>
            </a:extLst>
          </p:cNvPr>
          <p:cNvSpPr>
            <a:spLocks noGrp="1"/>
          </p:cNvSpPr>
          <p:nvPr>
            <p:ph type="sldNum" sz="quarter" idx="12"/>
          </p:nvPr>
        </p:nvSpPr>
        <p:spPr/>
        <p:txBody>
          <a:bodyPr/>
          <a:lstStyle/>
          <a:p>
            <a:fld id="{FBBE3805-78A8-A94D-96ED-6DDEBC609A42}" type="slidenum">
              <a:rPr lang="en-US" smtClean="0"/>
              <a:t>‹#›</a:t>
            </a:fld>
            <a:endParaRPr lang="en-US"/>
          </a:p>
        </p:txBody>
      </p:sp>
    </p:spTree>
    <p:extLst>
      <p:ext uri="{BB962C8B-B14F-4D97-AF65-F5344CB8AC3E}">
        <p14:creationId xmlns:p14="http://schemas.microsoft.com/office/powerpoint/2010/main" val="4581865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49E4D9-8022-A240-A71A-3330B6773D40}"/>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0F00C7B9-7281-2B46-9CC1-8CE2AACC3584}"/>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22F416F8-AA62-2D47-9FC3-F7488ED6A89A}"/>
              </a:ext>
            </a:extLst>
          </p:cNvPr>
          <p:cNvSpPr>
            <a:spLocks noGrp="1"/>
          </p:cNvSpPr>
          <p:nvPr>
            <p:ph type="dt" sz="half" idx="10"/>
          </p:nvPr>
        </p:nvSpPr>
        <p:spPr/>
        <p:txBody>
          <a:bodyPr/>
          <a:lstStyle/>
          <a:p>
            <a:fld id="{FD03F693-B40C-484C-BFC9-B455A1DB6DDB}" type="datetimeFigureOut">
              <a:rPr lang="en-US" smtClean="0"/>
              <a:t>11/11/20</a:t>
            </a:fld>
            <a:endParaRPr lang="en-US"/>
          </a:p>
        </p:txBody>
      </p:sp>
      <p:sp>
        <p:nvSpPr>
          <p:cNvPr id="5" name="Footer Placeholder 4">
            <a:extLst>
              <a:ext uri="{FF2B5EF4-FFF2-40B4-BE49-F238E27FC236}">
                <a16:creationId xmlns:a16="http://schemas.microsoft.com/office/drawing/2014/main" id="{1F73C0B2-D684-9148-911C-EDFE0CBDF0A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462E694-90A0-6F49-B8F0-C00A1A521320}"/>
              </a:ext>
            </a:extLst>
          </p:cNvPr>
          <p:cNvSpPr>
            <a:spLocks noGrp="1"/>
          </p:cNvSpPr>
          <p:nvPr>
            <p:ph type="sldNum" sz="quarter" idx="12"/>
          </p:nvPr>
        </p:nvSpPr>
        <p:spPr/>
        <p:txBody>
          <a:bodyPr/>
          <a:lstStyle/>
          <a:p>
            <a:fld id="{FBBE3805-78A8-A94D-96ED-6DDEBC609A42}" type="slidenum">
              <a:rPr lang="en-US" smtClean="0"/>
              <a:t>‹#›</a:t>
            </a:fld>
            <a:endParaRPr lang="en-US"/>
          </a:p>
        </p:txBody>
      </p:sp>
    </p:spTree>
    <p:extLst>
      <p:ext uri="{BB962C8B-B14F-4D97-AF65-F5344CB8AC3E}">
        <p14:creationId xmlns:p14="http://schemas.microsoft.com/office/powerpoint/2010/main" val="35042558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588939-575C-8144-AEE7-26DE83FCEED5}"/>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6F006C6F-8291-1741-80E1-F49A3FA7A46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BFFB75FD-0F4A-FC4C-A59B-DF081D0BC8EA}"/>
              </a:ext>
            </a:extLst>
          </p:cNvPr>
          <p:cNvSpPr>
            <a:spLocks noGrp="1"/>
          </p:cNvSpPr>
          <p:nvPr>
            <p:ph type="dt" sz="half" idx="10"/>
          </p:nvPr>
        </p:nvSpPr>
        <p:spPr/>
        <p:txBody>
          <a:bodyPr/>
          <a:lstStyle/>
          <a:p>
            <a:fld id="{FD03F693-B40C-484C-BFC9-B455A1DB6DDB}" type="datetimeFigureOut">
              <a:rPr lang="en-US" smtClean="0"/>
              <a:t>11/11/20</a:t>
            </a:fld>
            <a:endParaRPr lang="en-US"/>
          </a:p>
        </p:txBody>
      </p:sp>
      <p:sp>
        <p:nvSpPr>
          <p:cNvPr id="5" name="Footer Placeholder 4">
            <a:extLst>
              <a:ext uri="{FF2B5EF4-FFF2-40B4-BE49-F238E27FC236}">
                <a16:creationId xmlns:a16="http://schemas.microsoft.com/office/drawing/2014/main" id="{65A19E0E-01F3-D748-A3C9-BFDF0523445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5A50157-08A4-A549-8446-68D1671BB0C6}"/>
              </a:ext>
            </a:extLst>
          </p:cNvPr>
          <p:cNvSpPr>
            <a:spLocks noGrp="1"/>
          </p:cNvSpPr>
          <p:nvPr>
            <p:ph type="sldNum" sz="quarter" idx="12"/>
          </p:nvPr>
        </p:nvSpPr>
        <p:spPr/>
        <p:txBody>
          <a:bodyPr/>
          <a:lstStyle/>
          <a:p>
            <a:fld id="{FBBE3805-78A8-A94D-96ED-6DDEBC609A42}" type="slidenum">
              <a:rPr lang="en-US" smtClean="0"/>
              <a:t>‹#›</a:t>
            </a:fld>
            <a:endParaRPr lang="en-US"/>
          </a:p>
        </p:txBody>
      </p:sp>
    </p:spTree>
    <p:extLst>
      <p:ext uri="{BB962C8B-B14F-4D97-AF65-F5344CB8AC3E}">
        <p14:creationId xmlns:p14="http://schemas.microsoft.com/office/powerpoint/2010/main" val="5774237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024A98-EAFB-F54D-8B5B-F1EA4238910F}"/>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3700788E-9032-ED40-8AB2-4D70DF517972}"/>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EE5291C1-1661-CF41-8E7B-88FC958703EA}"/>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587614EB-9E5D-2C46-8C55-8C5E97897A6D}"/>
              </a:ext>
            </a:extLst>
          </p:cNvPr>
          <p:cNvSpPr>
            <a:spLocks noGrp="1"/>
          </p:cNvSpPr>
          <p:nvPr>
            <p:ph type="dt" sz="half" idx="10"/>
          </p:nvPr>
        </p:nvSpPr>
        <p:spPr/>
        <p:txBody>
          <a:bodyPr/>
          <a:lstStyle/>
          <a:p>
            <a:fld id="{FD03F693-B40C-484C-BFC9-B455A1DB6DDB}" type="datetimeFigureOut">
              <a:rPr lang="en-US" smtClean="0"/>
              <a:t>11/11/20</a:t>
            </a:fld>
            <a:endParaRPr lang="en-US"/>
          </a:p>
        </p:txBody>
      </p:sp>
      <p:sp>
        <p:nvSpPr>
          <p:cNvPr id="6" name="Footer Placeholder 5">
            <a:extLst>
              <a:ext uri="{FF2B5EF4-FFF2-40B4-BE49-F238E27FC236}">
                <a16:creationId xmlns:a16="http://schemas.microsoft.com/office/drawing/2014/main" id="{50F8071B-A588-554E-B237-A1052DAF926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FB47B32-6253-B743-AE77-4BEFC2F40853}"/>
              </a:ext>
            </a:extLst>
          </p:cNvPr>
          <p:cNvSpPr>
            <a:spLocks noGrp="1"/>
          </p:cNvSpPr>
          <p:nvPr>
            <p:ph type="sldNum" sz="quarter" idx="12"/>
          </p:nvPr>
        </p:nvSpPr>
        <p:spPr/>
        <p:txBody>
          <a:bodyPr/>
          <a:lstStyle/>
          <a:p>
            <a:fld id="{FBBE3805-78A8-A94D-96ED-6DDEBC609A42}" type="slidenum">
              <a:rPr lang="en-US" smtClean="0"/>
              <a:t>‹#›</a:t>
            </a:fld>
            <a:endParaRPr lang="en-US"/>
          </a:p>
        </p:txBody>
      </p:sp>
    </p:spTree>
    <p:extLst>
      <p:ext uri="{BB962C8B-B14F-4D97-AF65-F5344CB8AC3E}">
        <p14:creationId xmlns:p14="http://schemas.microsoft.com/office/powerpoint/2010/main" val="22544087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CF4E3E-194E-7C4C-9704-C1662A6599E8}"/>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570496EC-9B2B-B444-985A-F7984DA0320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E91C1A88-D7FB-4847-A323-2521B169B472}"/>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73B56638-97A7-454D-8CF1-08B07C0EA55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89A166A0-77B5-614A-95DD-70CB1AD60304}"/>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F7DD618D-11DE-2844-A045-19E12EAC5FEA}"/>
              </a:ext>
            </a:extLst>
          </p:cNvPr>
          <p:cNvSpPr>
            <a:spLocks noGrp="1"/>
          </p:cNvSpPr>
          <p:nvPr>
            <p:ph type="dt" sz="half" idx="10"/>
          </p:nvPr>
        </p:nvSpPr>
        <p:spPr/>
        <p:txBody>
          <a:bodyPr/>
          <a:lstStyle/>
          <a:p>
            <a:fld id="{FD03F693-B40C-484C-BFC9-B455A1DB6DDB}" type="datetimeFigureOut">
              <a:rPr lang="en-US" smtClean="0"/>
              <a:t>11/11/20</a:t>
            </a:fld>
            <a:endParaRPr lang="en-US"/>
          </a:p>
        </p:txBody>
      </p:sp>
      <p:sp>
        <p:nvSpPr>
          <p:cNvPr id="8" name="Footer Placeholder 7">
            <a:extLst>
              <a:ext uri="{FF2B5EF4-FFF2-40B4-BE49-F238E27FC236}">
                <a16:creationId xmlns:a16="http://schemas.microsoft.com/office/drawing/2014/main" id="{C102AAE0-7875-F24E-9CF1-118E32A20A2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213D14A-9824-E648-97D4-15F12BA36AC1}"/>
              </a:ext>
            </a:extLst>
          </p:cNvPr>
          <p:cNvSpPr>
            <a:spLocks noGrp="1"/>
          </p:cNvSpPr>
          <p:nvPr>
            <p:ph type="sldNum" sz="quarter" idx="12"/>
          </p:nvPr>
        </p:nvSpPr>
        <p:spPr/>
        <p:txBody>
          <a:bodyPr/>
          <a:lstStyle/>
          <a:p>
            <a:fld id="{FBBE3805-78A8-A94D-96ED-6DDEBC609A42}" type="slidenum">
              <a:rPr lang="en-US" smtClean="0"/>
              <a:t>‹#›</a:t>
            </a:fld>
            <a:endParaRPr lang="en-US"/>
          </a:p>
        </p:txBody>
      </p:sp>
    </p:spTree>
    <p:extLst>
      <p:ext uri="{BB962C8B-B14F-4D97-AF65-F5344CB8AC3E}">
        <p14:creationId xmlns:p14="http://schemas.microsoft.com/office/powerpoint/2010/main" val="37658243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182AEE-B02E-2F4C-BD28-B658F224DC2C}"/>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BCD32716-5392-8C4D-A4C4-D412A1CA6047}"/>
              </a:ext>
            </a:extLst>
          </p:cNvPr>
          <p:cNvSpPr>
            <a:spLocks noGrp="1"/>
          </p:cNvSpPr>
          <p:nvPr>
            <p:ph type="dt" sz="half" idx="10"/>
          </p:nvPr>
        </p:nvSpPr>
        <p:spPr/>
        <p:txBody>
          <a:bodyPr/>
          <a:lstStyle/>
          <a:p>
            <a:fld id="{FD03F693-B40C-484C-BFC9-B455A1DB6DDB}" type="datetimeFigureOut">
              <a:rPr lang="en-US" smtClean="0"/>
              <a:t>11/11/20</a:t>
            </a:fld>
            <a:endParaRPr lang="en-US"/>
          </a:p>
        </p:txBody>
      </p:sp>
      <p:sp>
        <p:nvSpPr>
          <p:cNvPr id="4" name="Footer Placeholder 3">
            <a:extLst>
              <a:ext uri="{FF2B5EF4-FFF2-40B4-BE49-F238E27FC236}">
                <a16:creationId xmlns:a16="http://schemas.microsoft.com/office/drawing/2014/main" id="{A3209C28-CBDE-2F4E-B018-93A77C4CBD1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B1FCB67-0C71-1B48-B833-2DEF5AAD26F6}"/>
              </a:ext>
            </a:extLst>
          </p:cNvPr>
          <p:cNvSpPr>
            <a:spLocks noGrp="1"/>
          </p:cNvSpPr>
          <p:nvPr>
            <p:ph type="sldNum" sz="quarter" idx="12"/>
          </p:nvPr>
        </p:nvSpPr>
        <p:spPr/>
        <p:txBody>
          <a:bodyPr/>
          <a:lstStyle/>
          <a:p>
            <a:fld id="{FBBE3805-78A8-A94D-96ED-6DDEBC609A42}" type="slidenum">
              <a:rPr lang="en-US" smtClean="0"/>
              <a:t>‹#›</a:t>
            </a:fld>
            <a:endParaRPr lang="en-US"/>
          </a:p>
        </p:txBody>
      </p:sp>
    </p:spTree>
    <p:extLst>
      <p:ext uri="{BB962C8B-B14F-4D97-AF65-F5344CB8AC3E}">
        <p14:creationId xmlns:p14="http://schemas.microsoft.com/office/powerpoint/2010/main" val="6553183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0859CD-494A-E54C-8223-402A418F4285}"/>
              </a:ext>
            </a:extLst>
          </p:cNvPr>
          <p:cNvSpPr>
            <a:spLocks noGrp="1"/>
          </p:cNvSpPr>
          <p:nvPr>
            <p:ph type="dt" sz="half" idx="10"/>
          </p:nvPr>
        </p:nvSpPr>
        <p:spPr/>
        <p:txBody>
          <a:bodyPr/>
          <a:lstStyle/>
          <a:p>
            <a:fld id="{FD03F693-B40C-484C-BFC9-B455A1DB6DDB}" type="datetimeFigureOut">
              <a:rPr lang="en-US" smtClean="0"/>
              <a:t>11/11/20</a:t>
            </a:fld>
            <a:endParaRPr lang="en-US"/>
          </a:p>
        </p:txBody>
      </p:sp>
      <p:sp>
        <p:nvSpPr>
          <p:cNvPr id="3" name="Footer Placeholder 2">
            <a:extLst>
              <a:ext uri="{FF2B5EF4-FFF2-40B4-BE49-F238E27FC236}">
                <a16:creationId xmlns:a16="http://schemas.microsoft.com/office/drawing/2014/main" id="{74327E87-BECE-AD43-B45A-EDB26459226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6F4006F-5E08-DE43-8865-91CD0DF64784}"/>
              </a:ext>
            </a:extLst>
          </p:cNvPr>
          <p:cNvSpPr>
            <a:spLocks noGrp="1"/>
          </p:cNvSpPr>
          <p:nvPr>
            <p:ph type="sldNum" sz="quarter" idx="12"/>
          </p:nvPr>
        </p:nvSpPr>
        <p:spPr/>
        <p:txBody>
          <a:bodyPr/>
          <a:lstStyle/>
          <a:p>
            <a:fld id="{FBBE3805-78A8-A94D-96ED-6DDEBC609A42}" type="slidenum">
              <a:rPr lang="en-US" smtClean="0"/>
              <a:t>‹#›</a:t>
            </a:fld>
            <a:endParaRPr lang="en-US"/>
          </a:p>
        </p:txBody>
      </p:sp>
    </p:spTree>
    <p:extLst>
      <p:ext uri="{BB962C8B-B14F-4D97-AF65-F5344CB8AC3E}">
        <p14:creationId xmlns:p14="http://schemas.microsoft.com/office/powerpoint/2010/main" val="9999716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CD22D4-610D-5642-B846-83173BF0B6D8}"/>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08F56D6B-5E76-4043-A202-93E8033E6A3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89C388F1-AEEB-594B-942F-242ECD08758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B0F7521A-6127-1B43-9415-2134163111BA}"/>
              </a:ext>
            </a:extLst>
          </p:cNvPr>
          <p:cNvSpPr>
            <a:spLocks noGrp="1"/>
          </p:cNvSpPr>
          <p:nvPr>
            <p:ph type="dt" sz="half" idx="10"/>
          </p:nvPr>
        </p:nvSpPr>
        <p:spPr/>
        <p:txBody>
          <a:bodyPr/>
          <a:lstStyle/>
          <a:p>
            <a:fld id="{FD03F693-B40C-484C-BFC9-B455A1DB6DDB}" type="datetimeFigureOut">
              <a:rPr lang="en-US" smtClean="0"/>
              <a:t>11/11/20</a:t>
            </a:fld>
            <a:endParaRPr lang="en-US"/>
          </a:p>
        </p:txBody>
      </p:sp>
      <p:sp>
        <p:nvSpPr>
          <p:cNvPr id="6" name="Footer Placeholder 5">
            <a:extLst>
              <a:ext uri="{FF2B5EF4-FFF2-40B4-BE49-F238E27FC236}">
                <a16:creationId xmlns:a16="http://schemas.microsoft.com/office/drawing/2014/main" id="{16C2F69B-D386-2F45-AEC8-5A7998ECB70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A29E0C5-563E-8D4F-92A4-9412B4D9AEE2}"/>
              </a:ext>
            </a:extLst>
          </p:cNvPr>
          <p:cNvSpPr>
            <a:spLocks noGrp="1"/>
          </p:cNvSpPr>
          <p:nvPr>
            <p:ph type="sldNum" sz="quarter" idx="12"/>
          </p:nvPr>
        </p:nvSpPr>
        <p:spPr/>
        <p:txBody>
          <a:bodyPr/>
          <a:lstStyle/>
          <a:p>
            <a:fld id="{FBBE3805-78A8-A94D-96ED-6DDEBC609A42}" type="slidenum">
              <a:rPr lang="en-US" smtClean="0"/>
              <a:t>‹#›</a:t>
            </a:fld>
            <a:endParaRPr lang="en-US"/>
          </a:p>
        </p:txBody>
      </p:sp>
    </p:spTree>
    <p:extLst>
      <p:ext uri="{BB962C8B-B14F-4D97-AF65-F5344CB8AC3E}">
        <p14:creationId xmlns:p14="http://schemas.microsoft.com/office/powerpoint/2010/main" val="8695830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D008F2-0EEA-9647-ABDE-813172C5CA81}"/>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ABB38550-7950-4542-839D-FCD859C3063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2EBC1DD-573B-584F-B927-C345CABB429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1BDD365A-DA29-F849-9076-90003CA8814B}"/>
              </a:ext>
            </a:extLst>
          </p:cNvPr>
          <p:cNvSpPr>
            <a:spLocks noGrp="1"/>
          </p:cNvSpPr>
          <p:nvPr>
            <p:ph type="dt" sz="half" idx="10"/>
          </p:nvPr>
        </p:nvSpPr>
        <p:spPr/>
        <p:txBody>
          <a:bodyPr/>
          <a:lstStyle/>
          <a:p>
            <a:fld id="{FD03F693-B40C-484C-BFC9-B455A1DB6DDB}" type="datetimeFigureOut">
              <a:rPr lang="en-US" smtClean="0"/>
              <a:t>11/11/20</a:t>
            </a:fld>
            <a:endParaRPr lang="en-US"/>
          </a:p>
        </p:txBody>
      </p:sp>
      <p:sp>
        <p:nvSpPr>
          <p:cNvPr id="6" name="Footer Placeholder 5">
            <a:extLst>
              <a:ext uri="{FF2B5EF4-FFF2-40B4-BE49-F238E27FC236}">
                <a16:creationId xmlns:a16="http://schemas.microsoft.com/office/drawing/2014/main" id="{2861CE6C-B013-8D45-BF21-79E1F6A0742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137A7C8-B262-0E4F-931A-007B12AFF524}"/>
              </a:ext>
            </a:extLst>
          </p:cNvPr>
          <p:cNvSpPr>
            <a:spLocks noGrp="1"/>
          </p:cNvSpPr>
          <p:nvPr>
            <p:ph type="sldNum" sz="quarter" idx="12"/>
          </p:nvPr>
        </p:nvSpPr>
        <p:spPr/>
        <p:txBody>
          <a:bodyPr/>
          <a:lstStyle/>
          <a:p>
            <a:fld id="{FBBE3805-78A8-A94D-96ED-6DDEBC609A42}" type="slidenum">
              <a:rPr lang="en-US" smtClean="0"/>
              <a:t>‹#›</a:t>
            </a:fld>
            <a:endParaRPr lang="en-US"/>
          </a:p>
        </p:txBody>
      </p:sp>
    </p:spTree>
    <p:extLst>
      <p:ext uri="{BB962C8B-B14F-4D97-AF65-F5344CB8AC3E}">
        <p14:creationId xmlns:p14="http://schemas.microsoft.com/office/powerpoint/2010/main" val="31584069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AE9DCC4-A579-1248-97B7-F855E8C86DC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A9B6DAA2-3C4B-A745-8233-BFE7E3CD8BF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886BAE81-FEA9-ED46-8CBC-99CBADDAFEA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D03F693-B40C-484C-BFC9-B455A1DB6DDB}" type="datetimeFigureOut">
              <a:rPr lang="en-US" smtClean="0"/>
              <a:t>11/11/20</a:t>
            </a:fld>
            <a:endParaRPr lang="en-US"/>
          </a:p>
        </p:txBody>
      </p:sp>
      <p:sp>
        <p:nvSpPr>
          <p:cNvPr id="5" name="Footer Placeholder 4">
            <a:extLst>
              <a:ext uri="{FF2B5EF4-FFF2-40B4-BE49-F238E27FC236}">
                <a16:creationId xmlns:a16="http://schemas.microsoft.com/office/drawing/2014/main" id="{095FAF6A-8782-7146-87F7-5C511AE3985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DDB69A6-3B70-E242-853D-9A8D0C59372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BBE3805-78A8-A94D-96ED-6DDEBC609A42}" type="slidenum">
              <a:rPr lang="en-US" smtClean="0"/>
              <a:t>‹#›</a:t>
            </a:fld>
            <a:endParaRPr lang="en-US"/>
          </a:p>
        </p:txBody>
      </p:sp>
    </p:spTree>
    <p:extLst>
      <p:ext uri="{BB962C8B-B14F-4D97-AF65-F5344CB8AC3E}">
        <p14:creationId xmlns:p14="http://schemas.microsoft.com/office/powerpoint/2010/main" val="344810906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tiff"/></Relationships>
</file>

<file path=ppt/slides/_rels/slide2.xml.rels><?xml version="1.0" encoding="UTF-8" standalone="yes"?>
<Relationships xmlns="http://schemas.openxmlformats.org/package/2006/relationships"><Relationship Id="rId8" Type="http://schemas.openxmlformats.org/officeDocument/2006/relationships/image" Target="../media/image9.jpg"/><Relationship Id="rId3" Type="http://schemas.openxmlformats.org/officeDocument/2006/relationships/image" Target="../media/image4.jpg"/><Relationship Id="rId7" Type="http://schemas.openxmlformats.org/officeDocument/2006/relationships/image" Target="../media/image8.jpg"/><Relationship Id="rId2" Type="http://schemas.openxmlformats.org/officeDocument/2006/relationships/image" Target="../media/image3.jpg"/><Relationship Id="rId1" Type="http://schemas.openxmlformats.org/officeDocument/2006/relationships/slideLayout" Target="../slideLayouts/slideLayout2.xml"/><Relationship Id="rId6" Type="http://schemas.openxmlformats.org/officeDocument/2006/relationships/image" Target="../media/image7.jpg"/><Relationship Id="rId5" Type="http://schemas.openxmlformats.org/officeDocument/2006/relationships/image" Target="../media/image6.jpg"/><Relationship Id="rId4" Type="http://schemas.openxmlformats.org/officeDocument/2006/relationships/image" Target="../media/image5.jpg"/><Relationship Id="rId9" Type="http://schemas.openxmlformats.org/officeDocument/2006/relationships/image" Target="../media/image10.jpg"/></Relationships>
</file>

<file path=ppt/slides/_rels/slide3.xml.rels><?xml version="1.0" encoding="UTF-8" standalone="yes"?>
<Relationships xmlns="http://schemas.openxmlformats.org/package/2006/relationships"><Relationship Id="rId8" Type="http://schemas.openxmlformats.org/officeDocument/2006/relationships/image" Target="../media/image9.jpg"/><Relationship Id="rId3" Type="http://schemas.openxmlformats.org/officeDocument/2006/relationships/image" Target="../media/image4.jpg"/><Relationship Id="rId7" Type="http://schemas.openxmlformats.org/officeDocument/2006/relationships/image" Target="../media/image8.jpg"/><Relationship Id="rId2" Type="http://schemas.openxmlformats.org/officeDocument/2006/relationships/image" Target="../media/image3.jpg"/><Relationship Id="rId1" Type="http://schemas.openxmlformats.org/officeDocument/2006/relationships/slideLayout" Target="../slideLayouts/slideLayout2.xml"/><Relationship Id="rId6" Type="http://schemas.openxmlformats.org/officeDocument/2006/relationships/image" Target="../media/image7.jpg"/><Relationship Id="rId5" Type="http://schemas.openxmlformats.org/officeDocument/2006/relationships/image" Target="../media/image6.jpg"/><Relationship Id="rId4" Type="http://schemas.openxmlformats.org/officeDocument/2006/relationships/image" Target="../media/image5.jpg"/><Relationship Id="rId9" Type="http://schemas.openxmlformats.org/officeDocument/2006/relationships/image" Target="../media/image10.jpg"/></Relationships>
</file>

<file path=ppt/slides/_rels/slide4.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889C61-97C4-0045-87F9-008E06F07C77}"/>
              </a:ext>
            </a:extLst>
          </p:cNvPr>
          <p:cNvSpPr>
            <a:spLocks noGrp="1"/>
          </p:cNvSpPr>
          <p:nvPr>
            <p:ph type="ctrTitle"/>
          </p:nvPr>
        </p:nvSpPr>
        <p:spPr>
          <a:xfrm>
            <a:off x="6072445" y="3794336"/>
            <a:ext cx="5319433" cy="1922251"/>
          </a:xfrm>
        </p:spPr>
        <p:txBody>
          <a:bodyPr vert="horz" lIns="91440" tIns="45720" rIns="91440" bIns="45720" rtlCol="0" anchor="t">
            <a:normAutofit/>
          </a:bodyPr>
          <a:lstStyle/>
          <a:p>
            <a:pPr algn="l"/>
            <a:r>
              <a:rPr lang="en-US" sz="4800" dirty="0">
                <a:latin typeface="Gill Sans MT" panose="020B0502020104020203" pitchFamily="34" charset="77"/>
              </a:rPr>
              <a:t>Hedy </a:t>
            </a:r>
            <a:r>
              <a:rPr lang="en-US" sz="4800" dirty="0" err="1">
                <a:latin typeface="Gill Sans MT" panose="020B0502020104020203" pitchFamily="34" charset="77"/>
              </a:rPr>
              <a:t>Lamarr</a:t>
            </a:r>
            <a:endParaRPr lang="en-US" sz="4800" dirty="0">
              <a:latin typeface="Gill Sans MT" panose="020B0502020104020203" pitchFamily="34" charset="77"/>
            </a:endParaRPr>
          </a:p>
        </p:txBody>
      </p:sp>
      <p:sp>
        <p:nvSpPr>
          <p:cNvPr id="17" name="Freeform: Shape 16">
            <a:extLst>
              <a:ext uri="{FF2B5EF4-FFF2-40B4-BE49-F238E27FC236}">
                <a16:creationId xmlns:a16="http://schemas.microsoft.com/office/drawing/2014/main" id="{0C526D66-3621-4347-B1EF-342CBF4DB9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83466"/>
            <a:ext cx="5393770" cy="6374535"/>
          </a:xfrm>
          <a:custGeom>
            <a:avLst/>
            <a:gdLst>
              <a:gd name="connsiteX0" fmla="*/ 2047752 w 5393770"/>
              <a:gd name="connsiteY0" fmla="*/ 0 h 6374535"/>
              <a:gd name="connsiteX1" fmla="*/ 5393770 w 5393770"/>
              <a:gd name="connsiteY1" fmla="*/ 3346018 h 6374535"/>
              <a:gd name="connsiteX2" fmla="*/ 3642663 w 5393770"/>
              <a:gd name="connsiteY2" fmla="*/ 6288190 h 6374535"/>
              <a:gd name="connsiteX3" fmla="*/ 3463422 w 5393770"/>
              <a:gd name="connsiteY3" fmla="*/ 6374535 h 6374535"/>
              <a:gd name="connsiteX4" fmla="*/ 624279 w 5393770"/>
              <a:gd name="connsiteY4" fmla="*/ 6374535 h 6374535"/>
              <a:gd name="connsiteX5" fmla="*/ 382249 w 5393770"/>
              <a:gd name="connsiteY5" fmla="*/ 6248727 h 6374535"/>
              <a:gd name="connsiteX6" fmla="*/ 143729 w 5393770"/>
              <a:gd name="connsiteY6" fmla="*/ 6097845 h 6374535"/>
              <a:gd name="connsiteX7" fmla="*/ 0 w 5393770"/>
              <a:gd name="connsiteY7" fmla="*/ 5989017 h 6374535"/>
              <a:gd name="connsiteX8" fmla="*/ 0 w 5393770"/>
              <a:gd name="connsiteY8" fmla="*/ 703020 h 6374535"/>
              <a:gd name="connsiteX9" fmla="*/ 143728 w 5393770"/>
              <a:gd name="connsiteY9" fmla="*/ 594191 h 6374535"/>
              <a:gd name="connsiteX10" fmla="*/ 2047752 w 5393770"/>
              <a:gd name="connsiteY10" fmla="*/ 0 h 6374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393770" h="6374535">
                <a:moveTo>
                  <a:pt x="2047752" y="0"/>
                </a:moveTo>
                <a:cubicBezTo>
                  <a:pt x="3895707" y="0"/>
                  <a:pt x="5393770" y="1498063"/>
                  <a:pt x="5393770" y="3346018"/>
                </a:cubicBezTo>
                <a:cubicBezTo>
                  <a:pt x="5393770" y="4616487"/>
                  <a:pt x="4685701" y="5721578"/>
                  <a:pt x="3642663" y="6288190"/>
                </a:cubicBezTo>
                <a:lnTo>
                  <a:pt x="3463422" y="6374535"/>
                </a:lnTo>
                <a:lnTo>
                  <a:pt x="624279" y="6374535"/>
                </a:lnTo>
                <a:lnTo>
                  <a:pt x="382249" y="6248727"/>
                </a:lnTo>
                <a:cubicBezTo>
                  <a:pt x="300507" y="6201724"/>
                  <a:pt x="220937" y="6151368"/>
                  <a:pt x="143729" y="6097845"/>
                </a:cubicBezTo>
                <a:lnTo>
                  <a:pt x="0" y="5989017"/>
                </a:lnTo>
                <a:lnTo>
                  <a:pt x="0" y="703020"/>
                </a:lnTo>
                <a:lnTo>
                  <a:pt x="143728" y="594191"/>
                </a:lnTo>
                <a:cubicBezTo>
                  <a:pt x="684187" y="219535"/>
                  <a:pt x="1340332" y="0"/>
                  <a:pt x="2047752"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id="{0193166D-DDF1-4F9A-A786-A7AEF5375C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7373"/>
            <a:ext cx="5229863" cy="6210629"/>
          </a:xfrm>
          <a:custGeom>
            <a:avLst/>
            <a:gdLst>
              <a:gd name="connsiteX0" fmla="*/ 2047751 w 5229863"/>
              <a:gd name="connsiteY0" fmla="*/ 0 h 6210629"/>
              <a:gd name="connsiteX1" fmla="*/ 5229863 w 5229863"/>
              <a:gd name="connsiteY1" fmla="*/ 3182112 h 6210629"/>
              <a:gd name="connsiteX2" fmla="*/ 3286373 w 5229863"/>
              <a:gd name="connsiteY2" fmla="*/ 6114158 h 6210629"/>
              <a:gd name="connsiteX3" fmla="*/ 3022794 w 5229863"/>
              <a:gd name="connsiteY3" fmla="*/ 6210629 h 6210629"/>
              <a:gd name="connsiteX4" fmla="*/ 1077939 w 5229863"/>
              <a:gd name="connsiteY4" fmla="*/ 6210629 h 6210629"/>
              <a:gd name="connsiteX5" fmla="*/ 953634 w 5229863"/>
              <a:gd name="connsiteY5" fmla="*/ 6171135 h 6210629"/>
              <a:gd name="connsiteX6" fmla="*/ 23632 w 5229863"/>
              <a:gd name="connsiteY6" fmla="*/ 5637585 h 6210629"/>
              <a:gd name="connsiteX7" fmla="*/ 0 w 5229863"/>
              <a:gd name="connsiteY7" fmla="*/ 5616107 h 6210629"/>
              <a:gd name="connsiteX8" fmla="*/ 0 w 5229863"/>
              <a:gd name="connsiteY8" fmla="*/ 748118 h 6210629"/>
              <a:gd name="connsiteX9" fmla="*/ 23632 w 5229863"/>
              <a:gd name="connsiteY9" fmla="*/ 726640 h 6210629"/>
              <a:gd name="connsiteX10" fmla="*/ 2047751 w 5229863"/>
              <a:gd name="connsiteY10" fmla="*/ 0 h 6210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29863" h="6210629">
                <a:moveTo>
                  <a:pt x="2047751" y="0"/>
                </a:moveTo>
                <a:cubicBezTo>
                  <a:pt x="3805183" y="0"/>
                  <a:pt x="5229863" y="1424680"/>
                  <a:pt x="5229863" y="3182112"/>
                </a:cubicBezTo>
                <a:cubicBezTo>
                  <a:pt x="5229863" y="4500186"/>
                  <a:pt x="4428481" y="5631087"/>
                  <a:pt x="3286373" y="6114158"/>
                </a:cubicBezTo>
                <a:lnTo>
                  <a:pt x="3022794" y="6210629"/>
                </a:lnTo>
                <a:lnTo>
                  <a:pt x="1077939" y="6210629"/>
                </a:lnTo>
                <a:lnTo>
                  <a:pt x="953634" y="6171135"/>
                </a:lnTo>
                <a:cubicBezTo>
                  <a:pt x="612471" y="6046219"/>
                  <a:pt x="298661" y="5864559"/>
                  <a:pt x="23632" y="5637585"/>
                </a:cubicBezTo>
                <a:lnTo>
                  <a:pt x="0" y="5616107"/>
                </a:lnTo>
                <a:lnTo>
                  <a:pt x="0" y="748118"/>
                </a:lnTo>
                <a:lnTo>
                  <a:pt x="23632" y="726640"/>
                </a:lnTo>
                <a:cubicBezTo>
                  <a:pt x="573689" y="272693"/>
                  <a:pt x="1278875" y="0"/>
                  <a:pt x="2047751"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descr="A vintage photo of an old airplane&#10;&#10;Description automatically generated">
            <a:extLst>
              <a:ext uri="{FF2B5EF4-FFF2-40B4-BE49-F238E27FC236}">
                <a16:creationId xmlns:a16="http://schemas.microsoft.com/office/drawing/2014/main" id="{A2C4774B-9A0B-A843-A972-35CC196FDBF5}"/>
              </a:ext>
            </a:extLst>
          </p:cNvPr>
          <p:cNvPicPr>
            <a:picLocks noChangeAspect="1"/>
          </p:cNvPicPr>
          <p:nvPr/>
        </p:nvPicPr>
        <p:blipFill>
          <a:blip r:embed="rId3"/>
          <a:stretch>
            <a:fillRect/>
          </a:stretch>
        </p:blipFill>
        <p:spPr>
          <a:xfrm>
            <a:off x="-4585" y="2085739"/>
            <a:ext cx="4149198" cy="3169987"/>
          </a:xfrm>
          <a:prstGeom prst="rect">
            <a:avLst/>
          </a:prstGeom>
        </p:spPr>
      </p:pic>
      <p:sp>
        <p:nvSpPr>
          <p:cNvPr id="21" name="Freeform: Shape 20">
            <a:extLst>
              <a:ext uri="{FF2B5EF4-FFF2-40B4-BE49-F238E27FC236}">
                <a16:creationId xmlns:a16="http://schemas.microsoft.com/office/drawing/2014/main" id="{8A177BCC-4208-4795-8572-4D623BA1E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33763" y="1"/>
            <a:ext cx="4480560" cy="2513993"/>
          </a:xfrm>
          <a:custGeom>
            <a:avLst/>
            <a:gdLst>
              <a:gd name="connsiteX0" fmla="*/ 18382 w 4480560"/>
              <a:gd name="connsiteY0" fmla="*/ 0 h 2513993"/>
              <a:gd name="connsiteX1" fmla="*/ 4462178 w 4480560"/>
              <a:gd name="connsiteY1" fmla="*/ 0 h 2513993"/>
              <a:gd name="connsiteX2" fmla="*/ 4468994 w 4480560"/>
              <a:gd name="connsiteY2" fmla="*/ 44657 h 2513993"/>
              <a:gd name="connsiteX3" fmla="*/ 4480560 w 4480560"/>
              <a:gd name="connsiteY3" fmla="*/ 273713 h 2513993"/>
              <a:gd name="connsiteX4" fmla="*/ 2240280 w 4480560"/>
              <a:gd name="connsiteY4" fmla="*/ 2513993 h 2513993"/>
              <a:gd name="connsiteX5" fmla="*/ 0 w 4480560"/>
              <a:gd name="connsiteY5" fmla="*/ 273713 h 2513993"/>
              <a:gd name="connsiteX6" fmla="*/ 11567 w 4480560"/>
              <a:gd name="connsiteY6" fmla="*/ 44657 h 2513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80560" h="2513993">
                <a:moveTo>
                  <a:pt x="18382" y="0"/>
                </a:moveTo>
                <a:lnTo>
                  <a:pt x="4462178" y="0"/>
                </a:lnTo>
                <a:lnTo>
                  <a:pt x="4468994" y="44657"/>
                </a:lnTo>
                <a:cubicBezTo>
                  <a:pt x="4476642" y="119969"/>
                  <a:pt x="4480560" y="196384"/>
                  <a:pt x="4480560" y="273713"/>
                </a:cubicBezTo>
                <a:cubicBezTo>
                  <a:pt x="4480560" y="1510985"/>
                  <a:pt x="3477552" y="2513993"/>
                  <a:pt x="2240280" y="2513993"/>
                </a:cubicBezTo>
                <a:cubicBezTo>
                  <a:pt x="1003008" y="2513993"/>
                  <a:pt x="0" y="1510985"/>
                  <a:pt x="0" y="273713"/>
                </a:cubicBezTo>
                <a:cubicBezTo>
                  <a:pt x="0" y="196384"/>
                  <a:pt x="3918" y="119969"/>
                  <a:pt x="11567" y="44657"/>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Freeform: Shape 22">
            <a:extLst>
              <a:ext uri="{FF2B5EF4-FFF2-40B4-BE49-F238E27FC236}">
                <a16:creationId xmlns:a16="http://schemas.microsoft.com/office/drawing/2014/main" id="{E4EE7214-AC05-465E-A501-65AA04EF5E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98355" y="2"/>
            <a:ext cx="4151376" cy="2349401"/>
          </a:xfrm>
          <a:custGeom>
            <a:avLst/>
            <a:gdLst>
              <a:gd name="connsiteX0" fmla="*/ 20101 w 4151376"/>
              <a:gd name="connsiteY0" fmla="*/ 0 h 2349401"/>
              <a:gd name="connsiteX1" fmla="*/ 4131276 w 4151376"/>
              <a:gd name="connsiteY1" fmla="*/ 0 h 2349401"/>
              <a:gd name="connsiteX2" fmla="*/ 4140659 w 4151376"/>
              <a:gd name="connsiteY2" fmla="*/ 61486 h 2349401"/>
              <a:gd name="connsiteX3" fmla="*/ 4151376 w 4151376"/>
              <a:gd name="connsiteY3" fmla="*/ 273713 h 2349401"/>
              <a:gd name="connsiteX4" fmla="*/ 2075688 w 4151376"/>
              <a:gd name="connsiteY4" fmla="*/ 2349401 h 2349401"/>
              <a:gd name="connsiteX5" fmla="*/ 0 w 4151376"/>
              <a:gd name="connsiteY5" fmla="*/ 273713 h 2349401"/>
              <a:gd name="connsiteX6" fmla="*/ 10717 w 4151376"/>
              <a:gd name="connsiteY6" fmla="*/ 61486 h 2349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51376" h="2349401">
                <a:moveTo>
                  <a:pt x="20101" y="0"/>
                </a:moveTo>
                <a:lnTo>
                  <a:pt x="4131276" y="0"/>
                </a:lnTo>
                <a:lnTo>
                  <a:pt x="4140659" y="61486"/>
                </a:lnTo>
                <a:cubicBezTo>
                  <a:pt x="4147746" y="131265"/>
                  <a:pt x="4151376" y="202065"/>
                  <a:pt x="4151376" y="273713"/>
                </a:cubicBezTo>
                <a:cubicBezTo>
                  <a:pt x="4151376" y="1420084"/>
                  <a:pt x="3222059" y="2349401"/>
                  <a:pt x="2075688" y="2349401"/>
                </a:cubicBezTo>
                <a:cubicBezTo>
                  <a:pt x="929317" y="2349401"/>
                  <a:pt x="0" y="1420084"/>
                  <a:pt x="0" y="273713"/>
                </a:cubicBezTo>
                <a:cubicBezTo>
                  <a:pt x="0" y="202065"/>
                  <a:pt x="3630" y="131265"/>
                  <a:pt x="10717" y="61486"/>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2EF8C838-6F04-3D41-B5F4-CFB4DB3ABC9D}"/>
              </a:ext>
            </a:extLst>
          </p:cNvPr>
          <p:cNvPicPr>
            <a:picLocks noChangeAspect="1"/>
          </p:cNvPicPr>
          <p:nvPr/>
        </p:nvPicPr>
        <p:blipFill>
          <a:blip r:embed="rId4"/>
          <a:stretch>
            <a:fillRect/>
          </a:stretch>
        </p:blipFill>
        <p:spPr>
          <a:xfrm>
            <a:off x="6445913" y="674609"/>
            <a:ext cx="2124076" cy="700945"/>
          </a:xfrm>
          <a:prstGeom prst="rect">
            <a:avLst/>
          </a:prstGeom>
        </p:spPr>
      </p:pic>
    </p:spTree>
    <p:extLst>
      <p:ext uri="{BB962C8B-B14F-4D97-AF65-F5344CB8AC3E}">
        <p14:creationId xmlns:p14="http://schemas.microsoft.com/office/powerpoint/2010/main" val="1086614539"/>
      </p:ext>
    </p:extLst>
  </p:cSld>
  <p:clrMapOvr>
    <a:overrideClrMapping bg1="dk1" tx1="lt1" bg2="dk2" tx2="lt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EAA1C2-8A89-A642-9445-174091F4951B}"/>
              </a:ext>
            </a:extLst>
          </p:cNvPr>
          <p:cNvSpPr>
            <a:spLocks noGrp="1"/>
          </p:cNvSpPr>
          <p:nvPr>
            <p:ph type="title"/>
          </p:nvPr>
        </p:nvSpPr>
        <p:spPr>
          <a:xfrm>
            <a:off x="838200" y="5534025"/>
            <a:ext cx="10515600" cy="822326"/>
          </a:xfrm>
        </p:spPr>
        <p:txBody>
          <a:bodyPr vert="horz" lIns="91440" tIns="45720" rIns="91440" bIns="45720" rtlCol="0" anchor="ctr">
            <a:normAutofit fontScale="90000"/>
          </a:bodyPr>
          <a:lstStyle/>
          <a:p>
            <a:pPr algn="ctr"/>
            <a:r>
              <a:rPr lang="en-US" sz="2400" dirty="0">
                <a:latin typeface="Gill Sans MT" panose="020B0502020104020203" pitchFamily="34" charset="77"/>
              </a:rPr>
              <a:t>Hedy </a:t>
            </a:r>
            <a:r>
              <a:rPr lang="en-US" sz="2400" dirty="0" err="1">
                <a:latin typeface="Gill Sans MT" panose="020B0502020104020203" pitchFamily="34" charset="77"/>
              </a:rPr>
              <a:t>Lamarr</a:t>
            </a:r>
            <a:r>
              <a:rPr lang="en-US" sz="2400" dirty="0">
                <a:latin typeface="Gill Sans MT" panose="020B0502020104020203" pitchFamily="34" charset="77"/>
              </a:rPr>
              <a:t> was an inventor who worked out how to avoid the guidance systems of torpedoes becoming jammed by radio frequencies emitted by enemy ships. </a:t>
            </a:r>
            <a:br>
              <a:rPr lang="en-US" sz="2400" dirty="0">
                <a:latin typeface="Gill Sans MT" panose="020B0502020104020203" pitchFamily="34" charset="77"/>
              </a:rPr>
            </a:br>
            <a:r>
              <a:rPr lang="en-US" sz="2400" dirty="0">
                <a:latin typeface="Gill Sans MT" panose="020B0502020104020203" pitchFamily="34" charset="77"/>
              </a:rPr>
              <a:t>Which of these people do you think could be Hedy </a:t>
            </a:r>
            <a:r>
              <a:rPr lang="en-US" sz="2400" dirty="0" err="1">
                <a:latin typeface="Gill Sans MT" panose="020B0502020104020203" pitchFamily="34" charset="77"/>
              </a:rPr>
              <a:t>Lamarr</a:t>
            </a:r>
            <a:r>
              <a:rPr lang="en-US" sz="2400" dirty="0">
                <a:latin typeface="Gill Sans MT" panose="020B0502020104020203" pitchFamily="34" charset="77"/>
              </a:rPr>
              <a:t>?</a:t>
            </a:r>
          </a:p>
        </p:txBody>
      </p:sp>
      <p:pic>
        <p:nvPicPr>
          <p:cNvPr id="5" name="Picture 4" descr="A person posing for a picture&#10;&#10;Description automatically generated">
            <a:extLst>
              <a:ext uri="{FF2B5EF4-FFF2-40B4-BE49-F238E27FC236}">
                <a16:creationId xmlns:a16="http://schemas.microsoft.com/office/drawing/2014/main" id="{6E1088C4-7F86-5641-87E5-FF6F44E6BA2D}"/>
              </a:ext>
            </a:extLst>
          </p:cNvPr>
          <p:cNvPicPr>
            <a:picLocks noChangeAspect="1"/>
          </p:cNvPicPr>
          <p:nvPr/>
        </p:nvPicPr>
        <p:blipFill>
          <a:blip r:embed="rId2"/>
          <a:stretch>
            <a:fillRect/>
          </a:stretch>
        </p:blipFill>
        <p:spPr>
          <a:xfrm>
            <a:off x="10274300" y="3086100"/>
            <a:ext cx="1714500" cy="2286000"/>
          </a:xfrm>
          <a:prstGeom prst="rect">
            <a:avLst/>
          </a:prstGeom>
        </p:spPr>
      </p:pic>
      <p:pic>
        <p:nvPicPr>
          <p:cNvPr id="7" name="Picture 6" descr="A person wearing glasses posing for the camera&#10;&#10;Description automatically generated">
            <a:extLst>
              <a:ext uri="{FF2B5EF4-FFF2-40B4-BE49-F238E27FC236}">
                <a16:creationId xmlns:a16="http://schemas.microsoft.com/office/drawing/2014/main" id="{916A75E0-8E7A-5D4F-BF6E-3ACC19879410}"/>
              </a:ext>
            </a:extLst>
          </p:cNvPr>
          <p:cNvPicPr>
            <a:picLocks noChangeAspect="1"/>
          </p:cNvPicPr>
          <p:nvPr/>
        </p:nvPicPr>
        <p:blipFill>
          <a:blip r:embed="rId3"/>
          <a:stretch>
            <a:fillRect/>
          </a:stretch>
        </p:blipFill>
        <p:spPr>
          <a:xfrm>
            <a:off x="4368800" y="2743200"/>
            <a:ext cx="4038600" cy="2628900"/>
          </a:xfrm>
          <a:prstGeom prst="rect">
            <a:avLst/>
          </a:prstGeom>
        </p:spPr>
      </p:pic>
      <p:pic>
        <p:nvPicPr>
          <p:cNvPr id="9" name="Picture 8" descr="A person walking down a street&#10;&#10;Description automatically generated">
            <a:extLst>
              <a:ext uri="{FF2B5EF4-FFF2-40B4-BE49-F238E27FC236}">
                <a16:creationId xmlns:a16="http://schemas.microsoft.com/office/drawing/2014/main" id="{9B811C40-1798-5A49-BB1E-10EEEA5B24E5}"/>
              </a:ext>
            </a:extLst>
          </p:cNvPr>
          <p:cNvPicPr>
            <a:picLocks noChangeAspect="1"/>
          </p:cNvPicPr>
          <p:nvPr/>
        </p:nvPicPr>
        <p:blipFill>
          <a:blip r:embed="rId4"/>
          <a:stretch>
            <a:fillRect/>
          </a:stretch>
        </p:blipFill>
        <p:spPr>
          <a:xfrm>
            <a:off x="177800" y="2705100"/>
            <a:ext cx="4102100" cy="2667000"/>
          </a:xfrm>
          <a:prstGeom prst="rect">
            <a:avLst/>
          </a:prstGeom>
        </p:spPr>
      </p:pic>
      <p:pic>
        <p:nvPicPr>
          <p:cNvPr id="11" name="Picture 10" descr="A person standing in a kitchen&#10;&#10;Description automatically generated">
            <a:extLst>
              <a:ext uri="{FF2B5EF4-FFF2-40B4-BE49-F238E27FC236}">
                <a16:creationId xmlns:a16="http://schemas.microsoft.com/office/drawing/2014/main" id="{96E5E1C2-18FD-8E42-B018-4A8F2AE9B3F3}"/>
              </a:ext>
            </a:extLst>
          </p:cNvPr>
          <p:cNvPicPr>
            <a:picLocks noChangeAspect="1"/>
          </p:cNvPicPr>
          <p:nvPr/>
        </p:nvPicPr>
        <p:blipFill>
          <a:blip r:embed="rId5"/>
          <a:stretch>
            <a:fillRect/>
          </a:stretch>
        </p:blipFill>
        <p:spPr>
          <a:xfrm>
            <a:off x="10274300" y="0"/>
            <a:ext cx="1714500" cy="3009900"/>
          </a:xfrm>
          <a:prstGeom prst="rect">
            <a:avLst/>
          </a:prstGeom>
        </p:spPr>
      </p:pic>
      <p:pic>
        <p:nvPicPr>
          <p:cNvPr id="13" name="Picture 12" descr="A group of people sitting at a table&#10;&#10;Description automatically generated">
            <a:extLst>
              <a:ext uri="{FF2B5EF4-FFF2-40B4-BE49-F238E27FC236}">
                <a16:creationId xmlns:a16="http://schemas.microsoft.com/office/drawing/2014/main" id="{4208BFFA-EE57-0841-9B03-A7CB412EC4FC}"/>
              </a:ext>
            </a:extLst>
          </p:cNvPr>
          <p:cNvPicPr>
            <a:picLocks noChangeAspect="1"/>
          </p:cNvPicPr>
          <p:nvPr/>
        </p:nvPicPr>
        <p:blipFill>
          <a:blip r:embed="rId6"/>
          <a:stretch>
            <a:fillRect/>
          </a:stretch>
        </p:blipFill>
        <p:spPr>
          <a:xfrm>
            <a:off x="177800" y="0"/>
            <a:ext cx="4102100" cy="2616200"/>
          </a:xfrm>
          <a:prstGeom prst="rect">
            <a:avLst/>
          </a:prstGeom>
        </p:spPr>
      </p:pic>
      <p:pic>
        <p:nvPicPr>
          <p:cNvPr id="17" name="Picture 16" descr="A person standing posing for the camera&#10;&#10;Description automatically generated">
            <a:extLst>
              <a:ext uri="{FF2B5EF4-FFF2-40B4-BE49-F238E27FC236}">
                <a16:creationId xmlns:a16="http://schemas.microsoft.com/office/drawing/2014/main" id="{17EE9857-DB0D-B649-86DB-5B5892EAE88C}"/>
              </a:ext>
            </a:extLst>
          </p:cNvPr>
          <p:cNvPicPr>
            <a:picLocks noChangeAspect="1"/>
          </p:cNvPicPr>
          <p:nvPr/>
        </p:nvPicPr>
        <p:blipFill>
          <a:blip r:embed="rId7"/>
          <a:stretch>
            <a:fillRect/>
          </a:stretch>
        </p:blipFill>
        <p:spPr>
          <a:xfrm>
            <a:off x="4368800" y="0"/>
            <a:ext cx="1955800" cy="2654300"/>
          </a:xfrm>
          <a:prstGeom prst="rect">
            <a:avLst/>
          </a:prstGeom>
        </p:spPr>
      </p:pic>
      <p:pic>
        <p:nvPicPr>
          <p:cNvPr id="19" name="Picture 18" descr="A person wearing a suit and tie&#10;&#10;Description automatically generated">
            <a:extLst>
              <a:ext uri="{FF2B5EF4-FFF2-40B4-BE49-F238E27FC236}">
                <a16:creationId xmlns:a16="http://schemas.microsoft.com/office/drawing/2014/main" id="{72A2C98D-4F2D-7944-A1D7-03DA2CCFDC28}"/>
              </a:ext>
            </a:extLst>
          </p:cNvPr>
          <p:cNvPicPr>
            <a:picLocks noChangeAspect="1"/>
          </p:cNvPicPr>
          <p:nvPr/>
        </p:nvPicPr>
        <p:blipFill>
          <a:blip r:embed="rId8"/>
          <a:stretch>
            <a:fillRect/>
          </a:stretch>
        </p:blipFill>
        <p:spPr>
          <a:xfrm>
            <a:off x="8496300" y="2743200"/>
            <a:ext cx="1689100" cy="2628900"/>
          </a:xfrm>
          <a:prstGeom prst="rect">
            <a:avLst/>
          </a:prstGeom>
        </p:spPr>
      </p:pic>
      <p:pic>
        <p:nvPicPr>
          <p:cNvPr id="21" name="Picture 20" descr="A person sitting at a table&#10;&#10;Description automatically generated">
            <a:extLst>
              <a:ext uri="{FF2B5EF4-FFF2-40B4-BE49-F238E27FC236}">
                <a16:creationId xmlns:a16="http://schemas.microsoft.com/office/drawing/2014/main" id="{DBD05D99-8C6C-D846-A5A0-A3F0B45C01CF}"/>
              </a:ext>
            </a:extLst>
          </p:cNvPr>
          <p:cNvPicPr>
            <a:picLocks noChangeAspect="1"/>
          </p:cNvPicPr>
          <p:nvPr/>
        </p:nvPicPr>
        <p:blipFill>
          <a:blip r:embed="rId9"/>
          <a:stretch>
            <a:fillRect/>
          </a:stretch>
        </p:blipFill>
        <p:spPr>
          <a:xfrm>
            <a:off x="6413500" y="0"/>
            <a:ext cx="3784600" cy="2654300"/>
          </a:xfrm>
          <a:prstGeom prst="rect">
            <a:avLst/>
          </a:prstGeom>
        </p:spPr>
      </p:pic>
      <p:sp>
        <p:nvSpPr>
          <p:cNvPr id="3" name="TextBox 2">
            <a:extLst>
              <a:ext uri="{FF2B5EF4-FFF2-40B4-BE49-F238E27FC236}">
                <a16:creationId xmlns:a16="http://schemas.microsoft.com/office/drawing/2014/main" id="{869E110C-0715-C140-A7F1-731F8A2CC2C5}"/>
              </a:ext>
            </a:extLst>
          </p:cNvPr>
          <p:cNvSpPr txBox="1"/>
          <p:nvPr/>
        </p:nvSpPr>
        <p:spPr>
          <a:xfrm>
            <a:off x="203200" y="6356351"/>
            <a:ext cx="2299368" cy="369332"/>
          </a:xfrm>
          <a:prstGeom prst="rect">
            <a:avLst/>
          </a:prstGeom>
          <a:noFill/>
        </p:spPr>
        <p:txBody>
          <a:bodyPr wrap="square" rtlCol="0">
            <a:spAutoFit/>
          </a:bodyPr>
          <a:lstStyle/>
          <a:p>
            <a:r>
              <a:rPr lang="en-US" dirty="0">
                <a:latin typeface="Gill Sans MT" panose="020B0502020104020203" pitchFamily="34" charset="77"/>
              </a:rPr>
              <a:t>Slide 1</a:t>
            </a:r>
          </a:p>
        </p:txBody>
      </p:sp>
    </p:spTree>
    <p:extLst>
      <p:ext uri="{BB962C8B-B14F-4D97-AF65-F5344CB8AC3E}">
        <p14:creationId xmlns:p14="http://schemas.microsoft.com/office/powerpoint/2010/main" val="25716145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erson posing for a picture&#10;&#10;Description automatically generated">
            <a:extLst>
              <a:ext uri="{FF2B5EF4-FFF2-40B4-BE49-F238E27FC236}">
                <a16:creationId xmlns:a16="http://schemas.microsoft.com/office/drawing/2014/main" id="{6E1088C4-7F86-5641-87E5-FF6F44E6BA2D}"/>
              </a:ext>
            </a:extLst>
          </p:cNvPr>
          <p:cNvPicPr>
            <a:picLocks noChangeAspect="1"/>
          </p:cNvPicPr>
          <p:nvPr/>
        </p:nvPicPr>
        <p:blipFill>
          <a:blip r:embed="rId2"/>
          <a:stretch>
            <a:fillRect/>
          </a:stretch>
        </p:blipFill>
        <p:spPr>
          <a:xfrm>
            <a:off x="10274300" y="3086100"/>
            <a:ext cx="1714500" cy="2286000"/>
          </a:xfrm>
          <a:prstGeom prst="rect">
            <a:avLst/>
          </a:prstGeom>
        </p:spPr>
      </p:pic>
      <p:pic>
        <p:nvPicPr>
          <p:cNvPr id="7" name="Picture 6" descr="A person wearing glasses posing for the camera&#10;&#10;Description automatically generated">
            <a:extLst>
              <a:ext uri="{FF2B5EF4-FFF2-40B4-BE49-F238E27FC236}">
                <a16:creationId xmlns:a16="http://schemas.microsoft.com/office/drawing/2014/main" id="{916A75E0-8E7A-5D4F-BF6E-3ACC19879410}"/>
              </a:ext>
            </a:extLst>
          </p:cNvPr>
          <p:cNvPicPr>
            <a:picLocks noChangeAspect="1"/>
          </p:cNvPicPr>
          <p:nvPr/>
        </p:nvPicPr>
        <p:blipFill>
          <a:blip r:embed="rId3"/>
          <a:stretch>
            <a:fillRect/>
          </a:stretch>
        </p:blipFill>
        <p:spPr>
          <a:xfrm>
            <a:off x="4368800" y="2743200"/>
            <a:ext cx="4038600" cy="2628900"/>
          </a:xfrm>
          <a:prstGeom prst="rect">
            <a:avLst/>
          </a:prstGeom>
        </p:spPr>
      </p:pic>
      <p:pic>
        <p:nvPicPr>
          <p:cNvPr id="9" name="Picture 8" descr="A person walking down a street&#10;&#10;Description automatically generated">
            <a:extLst>
              <a:ext uri="{FF2B5EF4-FFF2-40B4-BE49-F238E27FC236}">
                <a16:creationId xmlns:a16="http://schemas.microsoft.com/office/drawing/2014/main" id="{9B811C40-1798-5A49-BB1E-10EEEA5B24E5}"/>
              </a:ext>
            </a:extLst>
          </p:cNvPr>
          <p:cNvPicPr>
            <a:picLocks noChangeAspect="1"/>
          </p:cNvPicPr>
          <p:nvPr/>
        </p:nvPicPr>
        <p:blipFill>
          <a:blip r:embed="rId4"/>
          <a:stretch>
            <a:fillRect/>
          </a:stretch>
        </p:blipFill>
        <p:spPr>
          <a:xfrm>
            <a:off x="177800" y="2705100"/>
            <a:ext cx="4102100" cy="2667000"/>
          </a:xfrm>
          <a:prstGeom prst="rect">
            <a:avLst/>
          </a:prstGeom>
        </p:spPr>
      </p:pic>
      <p:pic>
        <p:nvPicPr>
          <p:cNvPr id="11" name="Picture 10" descr="A person standing in a kitchen&#10;&#10;Description automatically generated">
            <a:extLst>
              <a:ext uri="{FF2B5EF4-FFF2-40B4-BE49-F238E27FC236}">
                <a16:creationId xmlns:a16="http://schemas.microsoft.com/office/drawing/2014/main" id="{96E5E1C2-18FD-8E42-B018-4A8F2AE9B3F3}"/>
              </a:ext>
            </a:extLst>
          </p:cNvPr>
          <p:cNvPicPr>
            <a:picLocks noChangeAspect="1"/>
          </p:cNvPicPr>
          <p:nvPr/>
        </p:nvPicPr>
        <p:blipFill>
          <a:blip r:embed="rId5"/>
          <a:stretch>
            <a:fillRect/>
          </a:stretch>
        </p:blipFill>
        <p:spPr>
          <a:xfrm>
            <a:off x="10274300" y="0"/>
            <a:ext cx="1714500" cy="3009900"/>
          </a:xfrm>
          <a:prstGeom prst="rect">
            <a:avLst/>
          </a:prstGeom>
        </p:spPr>
      </p:pic>
      <p:pic>
        <p:nvPicPr>
          <p:cNvPr id="13" name="Picture 12" descr="A group of people sitting at a table&#10;&#10;Description automatically generated">
            <a:extLst>
              <a:ext uri="{FF2B5EF4-FFF2-40B4-BE49-F238E27FC236}">
                <a16:creationId xmlns:a16="http://schemas.microsoft.com/office/drawing/2014/main" id="{4208BFFA-EE57-0841-9B03-A7CB412EC4FC}"/>
              </a:ext>
            </a:extLst>
          </p:cNvPr>
          <p:cNvPicPr>
            <a:picLocks noChangeAspect="1"/>
          </p:cNvPicPr>
          <p:nvPr/>
        </p:nvPicPr>
        <p:blipFill>
          <a:blip r:embed="rId6"/>
          <a:stretch>
            <a:fillRect/>
          </a:stretch>
        </p:blipFill>
        <p:spPr>
          <a:xfrm>
            <a:off x="177800" y="0"/>
            <a:ext cx="4102100" cy="2616200"/>
          </a:xfrm>
          <a:prstGeom prst="rect">
            <a:avLst/>
          </a:prstGeom>
        </p:spPr>
      </p:pic>
      <p:pic>
        <p:nvPicPr>
          <p:cNvPr id="17" name="Picture 16" descr="A person standing posing for the camera&#10;&#10;Description automatically generated">
            <a:extLst>
              <a:ext uri="{FF2B5EF4-FFF2-40B4-BE49-F238E27FC236}">
                <a16:creationId xmlns:a16="http://schemas.microsoft.com/office/drawing/2014/main" id="{17EE9857-DB0D-B649-86DB-5B5892EAE88C}"/>
              </a:ext>
            </a:extLst>
          </p:cNvPr>
          <p:cNvPicPr>
            <a:picLocks noChangeAspect="1"/>
          </p:cNvPicPr>
          <p:nvPr/>
        </p:nvPicPr>
        <p:blipFill>
          <a:blip r:embed="rId7"/>
          <a:stretch>
            <a:fillRect/>
          </a:stretch>
        </p:blipFill>
        <p:spPr>
          <a:xfrm>
            <a:off x="4368800" y="0"/>
            <a:ext cx="1955800" cy="2654300"/>
          </a:xfrm>
          <a:prstGeom prst="rect">
            <a:avLst/>
          </a:prstGeom>
        </p:spPr>
      </p:pic>
      <p:pic>
        <p:nvPicPr>
          <p:cNvPr id="19" name="Picture 18" descr="A person wearing a suit and tie&#10;&#10;Description automatically generated">
            <a:extLst>
              <a:ext uri="{FF2B5EF4-FFF2-40B4-BE49-F238E27FC236}">
                <a16:creationId xmlns:a16="http://schemas.microsoft.com/office/drawing/2014/main" id="{72A2C98D-4F2D-7944-A1D7-03DA2CCFDC28}"/>
              </a:ext>
            </a:extLst>
          </p:cNvPr>
          <p:cNvPicPr>
            <a:picLocks noChangeAspect="1"/>
          </p:cNvPicPr>
          <p:nvPr/>
        </p:nvPicPr>
        <p:blipFill>
          <a:blip r:embed="rId8"/>
          <a:stretch>
            <a:fillRect/>
          </a:stretch>
        </p:blipFill>
        <p:spPr>
          <a:xfrm>
            <a:off x="8496300" y="2743200"/>
            <a:ext cx="1689100" cy="2628900"/>
          </a:xfrm>
          <a:prstGeom prst="rect">
            <a:avLst/>
          </a:prstGeom>
        </p:spPr>
      </p:pic>
      <p:pic>
        <p:nvPicPr>
          <p:cNvPr id="21" name="Picture 20" descr="A person sitting at a table&#10;&#10;Description automatically generated">
            <a:extLst>
              <a:ext uri="{FF2B5EF4-FFF2-40B4-BE49-F238E27FC236}">
                <a16:creationId xmlns:a16="http://schemas.microsoft.com/office/drawing/2014/main" id="{DBD05D99-8C6C-D846-A5A0-A3F0B45C01CF}"/>
              </a:ext>
            </a:extLst>
          </p:cNvPr>
          <p:cNvPicPr>
            <a:picLocks noChangeAspect="1"/>
          </p:cNvPicPr>
          <p:nvPr/>
        </p:nvPicPr>
        <p:blipFill>
          <a:blip r:embed="rId9"/>
          <a:stretch>
            <a:fillRect/>
          </a:stretch>
        </p:blipFill>
        <p:spPr>
          <a:xfrm>
            <a:off x="6413500" y="0"/>
            <a:ext cx="3784600" cy="2654300"/>
          </a:xfrm>
          <a:prstGeom prst="rect">
            <a:avLst/>
          </a:prstGeom>
        </p:spPr>
      </p:pic>
      <p:sp>
        <p:nvSpPr>
          <p:cNvPr id="4" name="Title 3">
            <a:extLst>
              <a:ext uri="{FF2B5EF4-FFF2-40B4-BE49-F238E27FC236}">
                <a16:creationId xmlns:a16="http://schemas.microsoft.com/office/drawing/2014/main" id="{9A201DC1-2499-DF45-A0B6-3110C04F4BA0}"/>
              </a:ext>
            </a:extLst>
          </p:cNvPr>
          <p:cNvSpPr>
            <a:spLocks noGrp="1"/>
          </p:cNvSpPr>
          <p:nvPr>
            <p:ph type="title"/>
          </p:nvPr>
        </p:nvSpPr>
        <p:spPr>
          <a:xfrm>
            <a:off x="2019300" y="5372100"/>
            <a:ext cx="10515600" cy="1325563"/>
          </a:xfrm>
        </p:spPr>
        <p:txBody>
          <a:bodyPr/>
          <a:lstStyle/>
          <a:p>
            <a:r>
              <a:rPr lang="en-US" dirty="0">
                <a:latin typeface="Gill Sans MT" panose="020B0502020104020203" pitchFamily="34" charset="77"/>
              </a:rPr>
              <a:t>What were you expecting?</a:t>
            </a:r>
          </a:p>
        </p:txBody>
      </p:sp>
      <p:sp>
        <p:nvSpPr>
          <p:cNvPr id="12" name="TextBox 11">
            <a:extLst>
              <a:ext uri="{FF2B5EF4-FFF2-40B4-BE49-F238E27FC236}">
                <a16:creationId xmlns:a16="http://schemas.microsoft.com/office/drawing/2014/main" id="{B29FC79A-9742-E340-B891-CD758E8F4F06}"/>
              </a:ext>
            </a:extLst>
          </p:cNvPr>
          <p:cNvSpPr txBox="1"/>
          <p:nvPr/>
        </p:nvSpPr>
        <p:spPr>
          <a:xfrm>
            <a:off x="203200" y="6356351"/>
            <a:ext cx="2299368" cy="369332"/>
          </a:xfrm>
          <a:prstGeom prst="rect">
            <a:avLst/>
          </a:prstGeom>
          <a:noFill/>
        </p:spPr>
        <p:txBody>
          <a:bodyPr wrap="square" rtlCol="0">
            <a:spAutoFit/>
          </a:bodyPr>
          <a:lstStyle/>
          <a:p>
            <a:r>
              <a:rPr lang="en-US" dirty="0">
                <a:latin typeface="Gill Sans MT" panose="020B0502020104020203" pitchFamily="34" charset="77"/>
              </a:rPr>
              <a:t>Slide 2</a:t>
            </a:r>
          </a:p>
        </p:txBody>
      </p:sp>
    </p:spTree>
    <p:extLst>
      <p:ext uri="{BB962C8B-B14F-4D97-AF65-F5344CB8AC3E}">
        <p14:creationId xmlns:p14="http://schemas.microsoft.com/office/powerpoint/2010/main" val="858372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7"/>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9"/>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7"/>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21"/>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0"/>
                                          </p:stCondLst>
                                        </p:cTn>
                                        <p:tgtEl>
                                          <p:spTgt spid="13"/>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19"/>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nodeType="clickEffect">
                                  <p:stCondLst>
                                    <p:cond delay="0"/>
                                  </p:stCondLst>
                                  <p:childTnLst>
                                    <p:set>
                                      <p:cBhvr>
                                        <p:cTn id="30" dur="1" fill="hold">
                                          <p:stCondLst>
                                            <p:cond delay="0"/>
                                          </p:stCondLst>
                                        </p:cTn>
                                        <p:tgtEl>
                                          <p:spTgt spid="11"/>
                                        </p:tgtEl>
                                        <p:attrNameLst>
                                          <p:attrName>style.visibility</p:attrName>
                                        </p:attrNameLst>
                                      </p:cBhvr>
                                      <p:to>
                                        <p:strVal val="hidden"/>
                                      </p:to>
                                    </p:set>
                                  </p:childTnLst>
                                </p:cTn>
                              </p:par>
                            </p:childTnLst>
                          </p:cTn>
                        </p:par>
                        <p:par>
                          <p:cTn id="31" fill="hold">
                            <p:stCondLst>
                              <p:cond delay="0"/>
                            </p:stCondLst>
                            <p:childTnLst>
                              <p:par>
                                <p:cTn id="32" presetID="6" presetClass="emph" presetSubtype="0" fill="hold" nodeType="afterEffect">
                                  <p:stCondLst>
                                    <p:cond delay="0"/>
                                  </p:stCondLst>
                                  <p:childTnLst>
                                    <p:animScale>
                                      <p:cBhvr>
                                        <p:cTn id="33" dur="750" fill="hold"/>
                                        <p:tgtEl>
                                          <p:spTgt spid="5"/>
                                        </p:tgtEl>
                                      </p:cBhvr>
                                      <p:by x="150000" y="150000"/>
                                    </p:animScale>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A close up of a piece of paper&#10;&#10;Description automatically generated">
            <a:extLst>
              <a:ext uri="{FF2B5EF4-FFF2-40B4-BE49-F238E27FC236}">
                <a16:creationId xmlns:a16="http://schemas.microsoft.com/office/drawing/2014/main" id="{459AC9AC-B686-874A-A19F-E48D8B4D9323}"/>
              </a:ext>
            </a:extLst>
          </p:cNvPr>
          <p:cNvPicPr>
            <a:picLocks noChangeAspect="1"/>
          </p:cNvPicPr>
          <p:nvPr/>
        </p:nvPicPr>
        <p:blipFill rotWithShape="1">
          <a:blip r:embed="rId2"/>
          <a:srcRect b="1354"/>
          <a:stretch/>
        </p:blipFill>
        <p:spPr>
          <a:xfrm>
            <a:off x="20" y="1"/>
            <a:ext cx="12191979" cy="4239482"/>
          </a:xfrm>
          <a:prstGeom prst="rect">
            <a:avLst/>
          </a:prstGeom>
        </p:spPr>
      </p:pic>
      <p:sp>
        <p:nvSpPr>
          <p:cNvPr id="7" name="TextBox 6">
            <a:extLst>
              <a:ext uri="{FF2B5EF4-FFF2-40B4-BE49-F238E27FC236}">
                <a16:creationId xmlns:a16="http://schemas.microsoft.com/office/drawing/2014/main" id="{E88430C7-F41E-0240-8F90-72433D9BA36C}"/>
              </a:ext>
            </a:extLst>
          </p:cNvPr>
          <p:cNvSpPr txBox="1"/>
          <p:nvPr/>
        </p:nvSpPr>
        <p:spPr>
          <a:xfrm>
            <a:off x="650449" y="3600450"/>
            <a:ext cx="10901471" cy="2600325"/>
          </a:xfrm>
          <a:prstGeom prst="rect">
            <a:avLst/>
          </a:prstGeom>
          <a:noFill/>
        </p:spPr>
        <p:txBody>
          <a:bodyPr vert="horz" lIns="91440" tIns="45720" rIns="91440" bIns="45720" rtlCol="0" anchor="b">
            <a:normAutofit fontScale="92500" lnSpcReduction="20000"/>
          </a:bodyPr>
          <a:lstStyle/>
          <a:p>
            <a:pPr algn="ctr">
              <a:lnSpc>
                <a:spcPct val="90000"/>
              </a:lnSpc>
              <a:spcBef>
                <a:spcPct val="0"/>
              </a:spcBef>
              <a:spcAft>
                <a:spcPts val="600"/>
              </a:spcAft>
            </a:pPr>
            <a:endParaRPr lang="en-US" sz="2400" dirty="0">
              <a:latin typeface="Gill Sans MT" panose="020B0502020104020203" pitchFamily="34" charset="77"/>
              <a:ea typeface="+mj-ea"/>
              <a:cs typeface="+mj-cs"/>
            </a:endParaRPr>
          </a:p>
          <a:p>
            <a:pPr algn="ctr">
              <a:lnSpc>
                <a:spcPct val="90000"/>
              </a:lnSpc>
              <a:spcBef>
                <a:spcPct val="0"/>
              </a:spcBef>
              <a:spcAft>
                <a:spcPts val="600"/>
              </a:spcAft>
            </a:pPr>
            <a:r>
              <a:rPr lang="en-US" sz="2400" dirty="0">
                <a:latin typeface="Gill Sans MT" panose="020B0502020104020203" pitchFamily="34" charset="77"/>
                <a:ea typeface="+mj-ea"/>
                <a:cs typeface="+mj-cs"/>
              </a:rPr>
              <a:t>A type of energy, called electromagnetic radiation, travels in packets in a wave like motion.</a:t>
            </a:r>
          </a:p>
          <a:p>
            <a:pPr algn="ctr">
              <a:lnSpc>
                <a:spcPct val="90000"/>
              </a:lnSpc>
              <a:spcBef>
                <a:spcPct val="0"/>
              </a:spcBef>
              <a:spcAft>
                <a:spcPts val="600"/>
              </a:spcAft>
            </a:pPr>
            <a:endParaRPr lang="en-US" sz="2400" dirty="0">
              <a:latin typeface="Gill Sans MT" panose="020B0502020104020203" pitchFamily="34" charset="77"/>
              <a:ea typeface="+mj-ea"/>
              <a:cs typeface="+mj-cs"/>
            </a:endParaRPr>
          </a:p>
          <a:p>
            <a:pPr algn="ctr">
              <a:lnSpc>
                <a:spcPct val="90000"/>
              </a:lnSpc>
              <a:spcBef>
                <a:spcPct val="0"/>
              </a:spcBef>
              <a:spcAft>
                <a:spcPts val="600"/>
              </a:spcAft>
            </a:pPr>
            <a:r>
              <a:rPr lang="en-US" sz="2400" dirty="0">
                <a:latin typeface="Gill Sans MT" panose="020B0502020104020203" pitchFamily="34" charset="77"/>
                <a:ea typeface="+mj-ea"/>
                <a:cs typeface="+mj-cs"/>
              </a:rPr>
              <a:t>Our eyes can detect some electromagnetic  waves – we call this visible light.</a:t>
            </a:r>
          </a:p>
          <a:p>
            <a:pPr algn="ctr">
              <a:lnSpc>
                <a:spcPct val="90000"/>
              </a:lnSpc>
              <a:spcBef>
                <a:spcPct val="0"/>
              </a:spcBef>
              <a:spcAft>
                <a:spcPts val="600"/>
              </a:spcAft>
            </a:pPr>
            <a:endParaRPr lang="en-US" sz="2400" dirty="0">
              <a:latin typeface="Gill Sans MT" panose="020B0502020104020203" pitchFamily="34" charset="77"/>
              <a:ea typeface="+mj-ea"/>
              <a:cs typeface="+mj-cs"/>
            </a:endParaRPr>
          </a:p>
          <a:p>
            <a:pPr algn="ctr">
              <a:lnSpc>
                <a:spcPct val="90000"/>
              </a:lnSpc>
              <a:spcBef>
                <a:spcPct val="0"/>
              </a:spcBef>
              <a:spcAft>
                <a:spcPts val="600"/>
              </a:spcAft>
            </a:pPr>
            <a:r>
              <a:rPr lang="en-US" sz="2400" dirty="0">
                <a:latin typeface="Gill Sans MT" panose="020B0502020104020203" pitchFamily="34" charset="77"/>
                <a:ea typeface="+mj-ea"/>
                <a:cs typeface="+mj-cs"/>
              </a:rPr>
              <a:t>Radio waves are low frequency. Our eyes cannot detect these.</a:t>
            </a:r>
          </a:p>
          <a:p>
            <a:pPr algn="ctr">
              <a:lnSpc>
                <a:spcPct val="90000"/>
              </a:lnSpc>
              <a:spcBef>
                <a:spcPct val="0"/>
              </a:spcBef>
              <a:spcAft>
                <a:spcPts val="600"/>
              </a:spcAft>
            </a:pPr>
            <a:endParaRPr lang="en-US" sz="2400" dirty="0">
              <a:latin typeface="Gill Sans MT" panose="020B0502020104020203" pitchFamily="34" charset="77"/>
              <a:ea typeface="+mj-ea"/>
              <a:cs typeface="+mj-cs"/>
            </a:endParaRPr>
          </a:p>
          <a:p>
            <a:pPr algn="ctr">
              <a:lnSpc>
                <a:spcPct val="90000"/>
              </a:lnSpc>
              <a:spcBef>
                <a:spcPct val="0"/>
              </a:spcBef>
              <a:spcAft>
                <a:spcPts val="600"/>
              </a:spcAft>
            </a:pPr>
            <a:r>
              <a:rPr lang="en-US" sz="2400" dirty="0">
                <a:latin typeface="Gill Sans MT" panose="020B0502020104020203" pitchFamily="34" charset="77"/>
                <a:ea typeface="+mj-ea"/>
                <a:cs typeface="+mj-cs"/>
              </a:rPr>
              <a:t>Low frequency means fewer waves pass a particular place, in a given time.</a:t>
            </a:r>
          </a:p>
        </p:txBody>
      </p:sp>
      <p:sp>
        <p:nvSpPr>
          <p:cNvPr id="4" name="TextBox 3">
            <a:extLst>
              <a:ext uri="{FF2B5EF4-FFF2-40B4-BE49-F238E27FC236}">
                <a16:creationId xmlns:a16="http://schemas.microsoft.com/office/drawing/2014/main" id="{6567DA73-5C9F-8844-ABC7-3804778BE731}"/>
              </a:ext>
            </a:extLst>
          </p:cNvPr>
          <p:cNvSpPr txBox="1"/>
          <p:nvPr/>
        </p:nvSpPr>
        <p:spPr>
          <a:xfrm>
            <a:off x="203200" y="6356351"/>
            <a:ext cx="2299368" cy="369332"/>
          </a:xfrm>
          <a:prstGeom prst="rect">
            <a:avLst/>
          </a:prstGeom>
          <a:noFill/>
        </p:spPr>
        <p:txBody>
          <a:bodyPr wrap="square" rtlCol="0">
            <a:spAutoFit/>
          </a:bodyPr>
          <a:lstStyle/>
          <a:p>
            <a:r>
              <a:rPr lang="en-US" dirty="0">
                <a:latin typeface="Gill Sans MT" panose="020B0502020104020203" pitchFamily="34" charset="77"/>
              </a:rPr>
              <a:t>Slide 3</a:t>
            </a:r>
          </a:p>
        </p:txBody>
      </p:sp>
    </p:spTree>
    <p:extLst>
      <p:ext uri="{BB962C8B-B14F-4D97-AF65-F5344CB8AC3E}">
        <p14:creationId xmlns:p14="http://schemas.microsoft.com/office/powerpoint/2010/main" val="31079991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66B332A4-D438-4773-A77F-5ED49A448D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53768" y="0"/>
            <a:ext cx="8284464" cy="6858000"/>
          </a:xfrm>
          <a:custGeom>
            <a:avLst/>
            <a:gdLst>
              <a:gd name="connsiteX0" fmla="*/ 1818109 w 8284464"/>
              <a:gd name="connsiteY0" fmla="*/ 0 h 6858000"/>
              <a:gd name="connsiteX1" fmla="*/ 6466355 w 8284464"/>
              <a:gd name="connsiteY1" fmla="*/ 0 h 6858000"/>
              <a:gd name="connsiteX2" fmla="*/ 6620596 w 8284464"/>
              <a:gd name="connsiteY2" fmla="*/ 109683 h 6858000"/>
              <a:gd name="connsiteX3" fmla="*/ 8284464 w 8284464"/>
              <a:gd name="connsiteY3" fmla="*/ 3429000 h 6858000"/>
              <a:gd name="connsiteX4" fmla="*/ 6620596 w 8284464"/>
              <a:gd name="connsiteY4" fmla="*/ 6748318 h 6858000"/>
              <a:gd name="connsiteX5" fmla="*/ 6466355 w 8284464"/>
              <a:gd name="connsiteY5" fmla="*/ 6858000 h 6858000"/>
              <a:gd name="connsiteX6" fmla="*/ 1818109 w 8284464"/>
              <a:gd name="connsiteY6" fmla="*/ 6858000 h 6858000"/>
              <a:gd name="connsiteX7" fmla="*/ 1663869 w 8284464"/>
              <a:gd name="connsiteY7" fmla="*/ 6748318 h 6858000"/>
              <a:gd name="connsiteX8" fmla="*/ 0 w 8284464"/>
              <a:gd name="connsiteY8" fmla="*/ 3429000 h 6858000"/>
              <a:gd name="connsiteX9" fmla="*/ 1663869 w 8284464"/>
              <a:gd name="connsiteY9" fmla="*/ 10968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284464" h="6858000">
                <a:moveTo>
                  <a:pt x="1818109" y="0"/>
                </a:moveTo>
                <a:lnTo>
                  <a:pt x="6466355" y="0"/>
                </a:lnTo>
                <a:lnTo>
                  <a:pt x="6620596" y="109683"/>
                </a:lnTo>
                <a:cubicBezTo>
                  <a:pt x="7630666" y="865069"/>
                  <a:pt x="8284464" y="2070683"/>
                  <a:pt x="8284464" y="3429000"/>
                </a:cubicBezTo>
                <a:cubicBezTo>
                  <a:pt x="8284464" y="4787317"/>
                  <a:pt x="7630666" y="5992931"/>
                  <a:pt x="6620596" y="6748318"/>
                </a:cubicBezTo>
                <a:lnTo>
                  <a:pt x="6466355" y="6858000"/>
                </a:lnTo>
                <a:lnTo>
                  <a:pt x="1818109" y="6858000"/>
                </a:lnTo>
                <a:lnTo>
                  <a:pt x="1663869" y="6748318"/>
                </a:lnTo>
                <a:cubicBezTo>
                  <a:pt x="653798" y="5992931"/>
                  <a:pt x="0" y="4787317"/>
                  <a:pt x="0" y="3429000"/>
                </a:cubicBezTo>
                <a:cubicBezTo>
                  <a:pt x="0" y="2070683"/>
                  <a:pt x="653798" y="865069"/>
                  <a:pt x="1663869" y="109683"/>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Freeform: Shape 8">
            <a:extLst>
              <a:ext uri="{FF2B5EF4-FFF2-40B4-BE49-F238E27FC236}">
                <a16:creationId xmlns:a16="http://schemas.microsoft.com/office/drawing/2014/main" id="{DF9AD32D-FF05-44F4-BD4D-9CEE89B71E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18360" y="0"/>
            <a:ext cx="7955280" cy="6858000"/>
          </a:xfrm>
          <a:custGeom>
            <a:avLst/>
            <a:gdLst>
              <a:gd name="connsiteX0" fmla="*/ 1962423 w 7955280"/>
              <a:gd name="connsiteY0" fmla="*/ 0 h 6858000"/>
              <a:gd name="connsiteX1" fmla="*/ 5992858 w 7955280"/>
              <a:gd name="connsiteY1" fmla="*/ 0 h 6858000"/>
              <a:gd name="connsiteX2" fmla="*/ 6040191 w 7955280"/>
              <a:gd name="connsiteY2" fmla="*/ 27216 h 6858000"/>
              <a:gd name="connsiteX3" fmla="*/ 7955280 w 7955280"/>
              <a:gd name="connsiteY3" fmla="*/ 3429000 h 6858000"/>
              <a:gd name="connsiteX4" fmla="*/ 6040191 w 7955280"/>
              <a:gd name="connsiteY4" fmla="*/ 6830784 h 6858000"/>
              <a:gd name="connsiteX5" fmla="*/ 5992858 w 7955280"/>
              <a:gd name="connsiteY5" fmla="*/ 6858000 h 6858000"/>
              <a:gd name="connsiteX6" fmla="*/ 1962423 w 7955280"/>
              <a:gd name="connsiteY6" fmla="*/ 6858000 h 6858000"/>
              <a:gd name="connsiteX7" fmla="*/ 1915089 w 7955280"/>
              <a:gd name="connsiteY7" fmla="*/ 6830784 h 6858000"/>
              <a:gd name="connsiteX8" fmla="*/ 0 w 7955280"/>
              <a:gd name="connsiteY8" fmla="*/ 3429000 h 6858000"/>
              <a:gd name="connsiteX9" fmla="*/ 1915089 w 7955280"/>
              <a:gd name="connsiteY9" fmla="*/ 2721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55280" h="6858000">
                <a:moveTo>
                  <a:pt x="1962423" y="0"/>
                </a:moveTo>
                <a:lnTo>
                  <a:pt x="5992858" y="0"/>
                </a:lnTo>
                <a:lnTo>
                  <a:pt x="6040191" y="27216"/>
                </a:lnTo>
                <a:cubicBezTo>
                  <a:pt x="7188332" y="724844"/>
                  <a:pt x="7955280" y="1987357"/>
                  <a:pt x="7955280" y="3429000"/>
                </a:cubicBezTo>
                <a:cubicBezTo>
                  <a:pt x="7955280" y="4870644"/>
                  <a:pt x="7188332" y="6133157"/>
                  <a:pt x="6040191" y="6830784"/>
                </a:cubicBezTo>
                <a:lnTo>
                  <a:pt x="5992858" y="6858000"/>
                </a:lnTo>
                <a:lnTo>
                  <a:pt x="1962423" y="6858000"/>
                </a:lnTo>
                <a:lnTo>
                  <a:pt x="1915089" y="6830784"/>
                </a:lnTo>
                <a:cubicBezTo>
                  <a:pt x="766948" y="6133157"/>
                  <a:pt x="0" y="4870644"/>
                  <a:pt x="0" y="3429000"/>
                </a:cubicBezTo>
                <a:cubicBezTo>
                  <a:pt x="0" y="1987357"/>
                  <a:pt x="766948" y="724844"/>
                  <a:pt x="1915089" y="27216"/>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F75E7853-9BC4-2E49-BD25-EED84EDE31A3}"/>
              </a:ext>
            </a:extLst>
          </p:cNvPr>
          <p:cNvSpPr>
            <a:spLocks noGrp="1"/>
          </p:cNvSpPr>
          <p:nvPr>
            <p:ph type="title"/>
          </p:nvPr>
        </p:nvSpPr>
        <p:spPr>
          <a:xfrm>
            <a:off x="2555631" y="1441938"/>
            <a:ext cx="7080738" cy="3974124"/>
          </a:xfrm>
        </p:spPr>
        <p:txBody>
          <a:bodyPr vert="horz" lIns="91440" tIns="45720" rIns="91440" bIns="45720" rtlCol="0" anchor="ctr">
            <a:normAutofit/>
          </a:bodyPr>
          <a:lstStyle/>
          <a:p>
            <a:pPr algn="ctr"/>
            <a:r>
              <a:rPr lang="en-US" sz="2800" dirty="0">
                <a:solidFill>
                  <a:schemeClr val="bg1">
                    <a:lumMod val="95000"/>
                    <a:lumOff val="5000"/>
                  </a:schemeClr>
                </a:solidFill>
                <a:latin typeface="Gill Sans MT" panose="020B0502020104020203" pitchFamily="34" charset="77"/>
              </a:rPr>
              <a:t>Photo </a:t>
            </a:r>
            <a:r>
              <a:rPr lang="en-US" sz="2800">
                <a:solidFill>
                  <a:schemeClr val="bg1">
                    <a:lumMod val="95000"/>
                    <a:lumOff val="5000"/>
                  </a:schemeClr>
                </a:solidFill>
                <a:latin typeface="Gill Sans MT" panose="020B0502020104020203" pitchFamily="34" charset="77"/>
              </a:rPr>
              <a:t>Credits:</a:t>
            </a:r>
            <a:br>
              <a:rPr lang="en-US" sz="2800">
                <a:solidFill>
                  <a:schemeClr val="bg1">
                    <a:lumMod val="95000"/>
                    <a:lumOff val="5000"/>
                  </a:schemeClr>
                </a:solidFill>
                <a:latin typeface="Gill Sans MT" panose="020B0502020104020203" pitchFamily="34" charset="77"/>
              </a:rPr>
            </a:br>
            <a:br>
              <a:rPr lang="en-US" sz="2800" dirty="0">
                <a:solidFill>
                  <a:schemeClr val="bg1">
                    <a:lumMod val="95000"/>
                    <a:lumOff val="5000"/>
                  </a:schemeClr>
                </a:solidFill>
                <a:latin typeface="Gill Sans MT" panose="020B0502020104020203" pitchFamily="34" charset="77"/>
              </a:rPr>
            </a:br>
            <a:r>
              <a:rPr lang="en-US" sz="2800" dirty="0">
                <a:solidFill>
                  <a:schemeClr val="bg1">
                    <a:lumMod val="95000"/>
                    <a:lumOff val="5000"/>
                  </a:schemeClr>
                </a:solidFill>
                <a:latin typeface="Gill Sans MT" panose="020B0502020104020203" pitchFamily="34" charset="77"/>
              </a:rPr>
              <a:t>Image of Hedy -</a:t>
            </a:r>
            <a:r>
              <a:rPr lang="en-US" sz="2800" dirty="0" err="1">
                <a:solidFill>
                  <a:schemeClr val="bg1">
                    <a:lumMod val="95000"/>
                    <a:lumOff val="5000"/>
                  </a:schemeClr>
                </a:solidFill>
                <a:latin typeface="Gill Sans MT" panose="020B0502020104020203" pitchFamily="34" charset="77"/>
              </a:rPr>
              <a:t>pixabay</a:t>
            </a:r>
            <a:br>
              <a:rPr lang="en-US" sz="2800" dirty="0">
                <a:solidFill>
                  <a:schemeClr val="bg1">
                    <a:lumMod val="95000"/>
                    <a:lumOff val="5000"/>
                  </a:schemeClr>
                </a:solidFill>
                <a:latin typeface="Gill Sans MT" panose="020B0502020104020203" pitchFamily="34" charset="77"/>
              </a:rPr>
            </a:br>
            <a:r>
              <a:rPr lang="en-US" sz="2800" dirty="0">
                <a:solidFill>
                  <a:schemeClr val="bg1">
                    <a:lumMod val="95000"/>
                    <a:lumOff val="5000"/>
                  </a:schemeClr>
                </a:solidFill>
                <a:latin typeface="Gill Sans MT" panose="020B0502020104020203" pitchFamily="34" charset="77"/>
              </a:rPr>
              <a:t>Other photos - </a:t>
            </a:r>
            <a:r>
              <a:rPr lang="en-US" sz="2800" dirty="0" err="1">
                <a:solidFill>
                  <a:schemeClr val="bg1">
                    <a:lumMod val="95000"/>
                    <a:lumOff val="5000"/>
                  </a:schemeClr>
                </a:solidFill>
                <a:latin typeface="Gill Sans MT" panose="020B0502020104020203" pitchFamily="34" charset="77"/>
              </a:rPr>
              <a:t>Unsplash</a:t>
            </a:r>
            <a:endParaRPr lang="en-US" sz="2800" dirty="0">
              <a:solidFill>
                <a:schemeClr val="bg1">
                  <a:lumMod val="95000"/>
                  <a:lumOff val="5000"/>
                </a:schemeClr>
              </a:solidFill>
              <a:latin typeface="Gill Sans MT" panose="020B0502020104020203" pitchFamily="34" charset="77"/>
            </a:endParaRPr>
          </a:p>
        </p:txBody>
      </p:sp>
      <p:pic>
        <p:nvPicPr>
          <p:cNvPr id="5" name="Picture 4">
            <a:extLst>
              <a:ext uri="{FF2B5EF4-FFF2-40B4-BE49-F238E27FC236}">
                <a16:creationId xmlns:a16="http://schemas.microsoft.com/office/drawing/2014/main" id="{D2ACB115-FC3F-D245-A7DA-D01878633C61}"/>
              </a:ext>
            </a:extLst>
          </p:cNvPr>
          <p:cNvPicPr>
            <a:picLocks noChangeAspect="1"/>
          </p:cNvPicPr>
          <p:nvPr/>
        </p:nvPicPr>
        <p:blipFill>
          <a:blip r:embed="rId2"/>
          <a:stretch>
            <a:fillRect/>
          </a:stretch>
        </p:blipFill>
        <p:spPr>
          <a:xfrm>
            <a:off x="4534398" y="726706"/>
            <a:ext cx="3123203" cy="1030657"/>
          </a:xfrm>
          <a:prstGeom prst="rect">
            <a:avLst/>
          </a:prstGeom>
        </p:spPr>
      </p:pic>
    </p:spTree>
    <p:extLst>
      <p:ext uri="{BB962C8B-B14F-4D97-AF65-F5344CB8AC3E}">
        <p14:creationId xmlns:p14="http://schemas.microsoft.com/office/powerpoint/2010/main" val="723398475"/>
      </p:ext>
    </p:extLst>
  </p:cSld>
  <p:clrMapOvr>
    <a:overrideClrMapping bg1="dk1" tx1="lt1" bg2="dk2" tx2="lt2" accent1="accent1" accent2="accent2" accent3="accent3" accent4="accent4" accent5="accent5" accent6="accent6" hlink="hlink" folHlink="folHlink"/>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TotalTime>
  <Words>127</Words>
  <Application>Microsoft Macintosh PowerPoint</Application>
  <PresentationFormat>Widescreen</PresentationFormat>
  <Paragraphs>16</Paragraphs>
  <Slides>5</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vt:i4>
      </vt:variant>
    </vt:vector>
  </HeadingPairs>
  <TitlesOfParts>
    <vt:vector size="10" baseType="lpstr">
      <vt:lpstr>Arial</vt:lpstr>
      <vt:lpstr>Calibri</vt:lpstr>
      <vt:lpstr>Calibri Light</vt:lpstr>
      <vt:lpstr>Gill Sans MT</vt:lpstr>
      <vt:lpstr>Office Theme</vt:lpstr>
      <vt:lpstr>Hedy Lamarr</vt:lpstr>
      <vt:lpstr>Hedy Lamarr was an inventor who worked out how to avoid the guidance systems of torpedoes becoming jammed by radio frequencies emitted by enemy ships.  Which of these people do you think could be Hedy Lamarr?</vt:lpstr>
      <vt:lpstr>What were you expecting?</vt:lpstr>
      <vt:lpstr>PowerPoint Presentation</vt:lpstr>
      <vt:lpstr>Photo Credits:  Image of Hedy -pixabay Other photos - Unsplash</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Hedy Lamarr</dc:title>
  <dc:creator>Tim Pottle</dc:creator>
  <cp:lastModifiedBy>Tertia Sefton-Green</cp:lastModifiedBy>
  <cp:revision>3</cp:revision>
  <dcterms:created xsi:type="dcterms:W3CDTF">2020-07-21T08:32:06Z</dcterms:created>
  <dcterms:modified xsi:type="dcterms:W3CDTF">2020-11-11T12:24:41Z</dcterms:modified>
</cp:coreProperties>
</file>